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4" r:id="rId1"/>
  </p:sldMasterIdLst>
  <p:notesMasterIdLst>
    <p:notesMasterId r:id="rId51"/>
  </p:notesMasterIdLst>
  <p:sldIdLst>
    <p:sldId id="256" r:id="rId2"/>
    <p:sldId id="257" r:id="rId3"/>
    <p:sldId id="264" r:id="rId4"/>
    <p:sldId id="267" r:id="rId5"/>
    <p:sldId id="268" r:id="rId6"/>
    <p:sldId id="345" r:id="rId7"/>
    <p:sldId id="333" r:id="rId8"/>
    <p:sldId id="346" r:id="rId9"/>
    <p:sldId id="347" r:id="rId10"/>
    <p:sldId id="265" r:id="rId11"/>
    <p:sldId id="266" r:id="rId12"/>
    <p:sldId id="334" r:id="rId13"/>
    <p:sldId id="335" r:id="rId14"/>
    <p:sldId id="336" r:id="rId15"/>
    <p:sldId id="273" r:id="rId16"/>
    <p:sldId id="348" r:id="rId17"/>
    <p:sldId id="322" r:id="rId18"/>
    <p:sldId id="373" r:id="rId19"/>
    <p:sldId id="337" r:id="rId20"/>
    <p:sldId id="349" r:id="rId21"/>
    <p:sldId id="342" r:id="rId22"/>
    <p:sldId id="350" r:id="rId23"/>
    <p:sldId id="344" r:id="rId24"/>
    <p:sldId id="352" r:id="rId25"/>
    <p:sldId id="279" r:id="rId26"/>
    <p:sldId id="351" r:id="rId27"/>
    <p:sldId id="287" r:id="rId28"/>
    <p:sldId id="288" r:id="rId29"/>
    <p:sldId id="353" r:id="rId30"/>
    <p:sldId id="354" r:id="rId31"/>
    <p:sldId id="355" r:id="rId32"/>
    <p:sldId id="356" r:id="rId33"/>
    <p:sldId id="357" r:id="rId34"/>
    <p:sldId id="358" r:id="rId35"/>
    <p:sldId id="359" r:id="rId36"/>
    <p:sldId id="360" r:id="rId37"/>
    <p:sldId id="361" r:id="rId38"/>
    <p:sldId id="362" r:id="rId39"/>
    <p:sldId id="363" r:id="rId40"/>
    <p:sldId id="364" r:id="rId41"/>
    <p:sldId id="365" r:id="rId42"/>
    <p:sldId id="366" r:id="rId43"/>
    <p:sldId id="367" r:id="rId44"/>
    <p:sldId id="369" r:id="rId45"/>
    <p:sldId id="370" r:id="rId46"/>
    <p:sldId id="368" r:id="rId47"/>
    <p:sldId id="371" r:id="rId48"/>
    <p:sldId id="372" r:id="rId49"/>
    <p:sldId id="320" r:id="rId50"/>
  </p:sldIdLst>
  <p:sldSz cx="9144000" cy="6858000" type="screen4x3"/>
  <p:notesSz cx="6858000" cy="9144000"/>
  <p:embeddedFontLst>
    <p:embeddedFont>
      <p:font typeface="Arial Narrow" panose="020B0606020202030204" pitchFamily="34" charset="0"/>
      <p:regular r:id="rId52"/>
      <p:bold r:id="rId53"/>
      <p:italic r:id="rId54"/>
      <p:boldItalic r:id="rId55"/>
    </p:embeddedFont>
    <p:embeddedFont>
      <p:font typeface="JetBrains Mono" panose="020B0509020102050004" pitchFamily="49" charset="-52"/>
      <p:regular r:id="rId56"/>
      <p:bold r:id="rId57"/>
      <p:italic r:id="rId58"/>
      <p:boldItalic r:id="rId59"/>
    </p:embeddedFont>
    <p:embeddedFont>
      <p:font typeface="Ultra" panose="020B0604020202020204" charset="0"/>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82">
          <p15:clr>
            <a:srgbClr val="A4A3A4"/>
          </p15:clr>
        </p15:guide>
        <p15:guide id="2" pos="227">
          <p15:clr>
            <a:srgbClr val="A4A3A4"/>
          </p15:clr>
        </p15:guide>
        <p15:guide id="3" orient="horz" pos="226">
          <p15:clr>
            <a:srgbClr val="A4A3A4"/>
          </p15:clr>
        </p15:guide>
        <p15:guide id="4" orient="horz" pos="1021">
          <p15:clr>
            <a:srgbClr val="A4A3A4"/>
          </p15:clr>
        </p15:guide>
        <p15:guide id="5" orient="horz" pos="3844">
          <p15:clr>
            <a:srgbClr val="A4A3A4"/>
          </p15:clr>
        </p15:guide>
        <p15:guide id="6" orient="horz" pos="749">
          <p15:clr>
            <a:srgbClr val="A4A3A4"/>
          </p15:clr>
        </p15:guide>
        <p15:guide id="7" orient="horz" pos="4105">
          <p15:clr>
            <a:srgbClr val="A4A3A4"/>
          </p15:clr>
        </p15:guide>
        <p15:guide id="8" orient="horz" pos="4365">
          <p15:clr>
            <a:srgbClr val="A4A3A4"/>
          </p15:clr>
        </p15:guide>
        <p15:guide id="9" orient="horz" pos="4536">
          <p15:clr>
            <a:srgbClr val="A4A3A4"/>
          </p15:clr>
        </p15:guide>
        <p15:guide id="10" pos="1724">
          <p15:clr>
            <a:srgbClr val="A4A3A4"/>
          </p15:clr>
        </p15:guide>
        <p15:guide id="11" pos="1632">
          <p15:clr>
            <a:srgbClr val="A4A3A4"/>
          </p15:clr>
        </p15:guide>
        <p15:guide id="12" pos="6123">
          <p15:clr>
            <a:srgbClr val="A4A3A4"/>
          </p15:clr>
        </p15:guide>
        <p15:guide id="13" pos="4717">
          <p15:clr>
            <a:srgbClr val="A4A3A4"/>
          </p15:clr>
        </p15:guide>
        <p15:guide id="14" pos="4627">
          <p15:clr>
            <a:srgbClr val="A4A3A4"/>
          </p15:clr>
        </p15:guide>
        <p15:guide id="15" pos="3220">
          <p15:clr>
            <a:srgbClr val="A4A3A4"/>
          </p15:clr>
        </p15:guide>
        <p15:guide id="16" pos="3130">
          <p15:clr>
            <a:srgbClr val="A4A3A4"/>
          </p15:clr>
        </p15:guide>
        <p15:guide id="17" orient="horz" pos="2160">
          <p15:clr>
            <a:srgbClr val="A4A3A4"/>
          </p15:clr>
        </p15:guide>
        <p15:guide id="18" orient="horz" pos="205">
          <p15:clr>
            <a:srgbClr val="A4A3A4"/>
          </p15:clr>
        </p15:guide>
        <p15:guide id="19" orient="horz" pos="926">
          <p15:clr>
            <a:srgbClr val="A4A3A4"/>
          </p15:clr>
        </p15:guide>
        <p15:guide id="20" orient="horz" pos="3486">
          <p15:clr>
            <a:srgbClr val="A4A3A4"/>
          </p15:clr>
        </p15:guide>
        <p15:guide id="21" orient="horz" pos="679">
          <p15:clr>
            <a:srgbClr val="A4A3A4"/>
          </p15:clr>
        </p15:guide>
        <p15:guide id="22" orient="horz" pos="3723">
          <p15:clr>
            <a:srgbClr val="A4A3A4"/>
          </p15:clr>
        </p15:guide>
        <p15:guide id="23" orient="horz" pos="3959">
          <p15:clr>
            <a:srgbClr val="A4A3A4"/>
          </p15:clr>
        </p15:guide>
        <p15:guide id="24" orient="horz" pos="4114">
          <p15:clr>
            <a:srgbClr val="A4A3A4"/>
          </p15:clr>
        </p15:guide>
        <p15:guide id="25" pos="206">
          <p15:clr>
            <a:srgbClr val="A4A3A4"/>
          </p15:clr>
        </p15:guide>
        <p15:guide id="26" pos="1564">
          <p15:clr>
            <a:srgbClr val="A4A3A4"/>
          </p15:clr>
        </p15:guide>
        <p15:guide id="27" pos="1480">
          <p15:clr>
            <a:srgbClr val="A4A3A4"/>
          </p15:clr>
        </p15:guide>
        <p15:guide id="28" pos="5554">
          <p15:clr>
            <a:srgbClr val="A4A3A4"/>
          </p15:clr>
        </p15:guide>
        <p15:guide id="29" pos="4279">
          <p15:clr>
            <a:srgbClr val="A4A3A4"/>
          </p15:clr>
        </p15:guide>
        <p15:guide id="30" pos="4197">
          <p15:clr>
            <a:srgbClr val="A4A3A4"/>
          </p15:clr>
        </p15:guide>
        <p15:guide id="31" pos="2921">
          <p15:clr>
            <a:srgbClr val="A4A3A4"/>
          </p15:clr>
        </p15:guide>
        <p15:guide id="32" pos="2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pos="302">
          <p15:clr>
            <a:srgbClr val="A4A3A4"/>
          </p15:clr>
        </p15:guide>
        <p15:guide id="4" pos="40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2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AD4F55-B397-4CA0-A4BA-5759FB4BE620}">
  <a:tblStyle styleId="{66AD4F55-B397-4CA0-A4BA-5759FB4BE62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1296" y="114"/>
      </p:cViewPr>
      <p:guideLst>
        <p:guide orient="horz" pos="2382"/>
        <p:guide pos="227"/>
        <p:guide orient="horz" pos="226"/>
        <p:guide orient="horz" pos="1021"/>
        <p:guide orient="horz" pos="3844"/>
        <p:guide orient="horz" pos="749"/>
        <p:guide orient="horz" pos="4105"/>
        <p:guide orient="horz" pos="4365"/>
        <p:guide orient="horz" pos="4536"/>
        <p:guide pos="1724"/>
        <p:guide pos="1632"/>
        <p:guide pos="6123"/>
        <p:guide pos="4717"/>
        <p:guide pos="4627"/>
        <p:guide pos="3220"/>
        <p:guide pos="3130"/>
        <p:guide orient="horz" pos="2160"/>
        <p:guide orient="horz" pos="205"/>
        <p:guide orient="horz" pos="926"/>
        <p:guide orient="horz" pos="3486"/>
        <p:guide orient="horz" pos="679"/>
        <p:guide orient="horz" pos="3723"/>
        <p:guide orient="horz" pos="3959"/>
        <p:guide orient="horz" pos="4114"/>
        <p:guide pos="206"/>
        <p:guide pos="1564"/>
        <p:guide pos="1480"/>
        <p:guide pos="5554"/>
        <p:guide pos="4279"/>
        <p:guide pos="4197"/>
        <p:guide pos="2921"/>
        <p:guide pos="2839"/>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 pos="302"/>
        <p:guide pos="401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16025" y="371475"/>
            <a:ext cx="4425950" cy="33194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478800" y="3876675"/>
            <a:ext cx="5900400" cy="4581526"/>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363"/>
              </a:spcBef>
              <a:spcAft>
                <a:spcPts val="0"/>
              </a:spcAft>
              <a:buClr>
                <a:schemeClr val="dk2"/>
              </a:buClr>
              <a:buSzPts val="675"/>
              <a:buFont typeface="Noto Sans Symbols"/>
              <a:buNone/>
              <a:defRPr sz="900" b="0" i="0" u="none" strike="noStrike" cap="none">
                <a:solidFill>
                  <a:schemeClr val="dk1"/>
                </a:solidFill>
                <a:latin typeface="Arial"/>
                <a:ea typeface="Arial"/>
                <a:cs typeface="Arial"/>
                <a:sym typeface="Arial"/>
              </a:defRPr>
            </a:lvl1pPr>
            <a:lvl2pPr marL="914400" marR="0" lvl="1" indent="-228600" algn="l" rtl="0">
              <a:lnSpc>
                <a:spcPct val="90000"/>
              </a:lnSpc>
              <a:spcBef>
                <a:spcPts val="363"/>
              </a:spcBef>
              <a:spcAft>
                <a:spcPts val="0"/>
              </a:spcAft>
              <a:buClr>
                <a:schemeClr val="dk2"/>
              </a:buClr>
              <a:buSzPts val="675"/>
              <a:buFont typeface="Noto Sans Symbols"/>
              <a:buNone/>
              <a:defRPr sz="900" b="0" i="0" u="none" strike="noStrike" cap="none">
                <a:solidFill>
                  <a:schemeClr val="dk1"/>
                </a:solidFill>
                <a:latin typeface="Arial"/>
                <a:ea typeface="Arial"/>
                <a:cs typeface="Arial"/>
                <a:sym typeface="Arial"/>
              </a:defRPr>
            </a:lvl2pPr>
            <a:lvl3pPr marL="1371600" marR="0" lvl="2" indent="-268605" algn="l" rtl="0">
              <a:lnSpc>
                <a:spcPct val="90000"/>
              </a:lnSpc>
              <a:spcBef>
                <a:spcPts val="363"/>
              </a:spcBef>
              <a:spcAft>
                <a:spcPts val="0"/>
              </a:spcAft>
              <a:buClr>
                <a:schemeClr val="dk1"/>
              </a:buClr>
              <a:buSzPts val="630"/>
              <a:buFont typeface="Noto Sans Symbols"/>
              <a:buChar char="◼"/>
              <a:defRPr sz="900" b="0" i="0" u="none" strike="noStrike" cap="none">
                <a:solidFill>
                  <a:schemeClr val="dk1"/>
                </a:solidFill>
                <a:latin typeface="Arial"/>
                <a:ea typeface="Arial"/>
                <a:cs typeface="Arial"/>
                <a:sym typeface="Arial"/>
              </a:defRPr>
            </a:lvl3pPr>
            <a:lvl4pPr marL="1828800" marR="0" lvl="3" indent="-268605" algn="l" rtl="0">
              <a:lnSpc>
                <a:spcPct val="90000"/>
              </a:lnSpc>
              <a:spcBef>
                <a:spcPts val="363"/>
              </a:spcBef>
              <a:spcAft>
                <a:spcPts val="0"/>
              </a:spcAft>
              <a:buClr>
                <a:schemeClr val="dk1"/>
              </a:buClr>
              <a:buSzPts val="630"/>
              <a:buFont typeface="Noto Sans Symbols"/>
              <a:buChar char="◼"/>
              <a:defRPr sz="900" b="0" i="0" u="none" strike="noStrike" cap="none">
                <a:solidFill>
                  <a:schemeClr val="dk1"/>
                </a:solidFill>
                <a:latin typeface="Arial"/>
                <a:ea typeface="Arial"/>
                <a:cs typeface="Arial"/>
                <a:sym typeface="Arial"/>
              </a:defRPr>
            </a:lvl4pPr>
            <a:lvl5pPr marL="2286000" marR="0" lvl="4" indent="-268604" algn="l" rtl="0">
              <a:lnSpc>
                <a:spcPct val="90000"/>
              </a:lnSpc>
              <a:spcBef>
                <a:spcPts val="363"/>
              </a:spcBef>
              <a:spcAft>
                <a:spcPts val="0"/>
              </a:spcAft>
              <a:buClr>
                <a:schemeClr val="dk1"/>
              </a:buClr>
              <a:buSzPts val="630"/>
              <a:buFont typeface="Noto Sans Symbols"/>
              <a:buChar char="◼"/>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sldNum" idx="12"/>
          </p:nvPr>
        </p:nvSpPr>
        <p:spPr>
          <a:xfrm>
            <a:off x="5907600" y="8640000"/>
            <a:ext cx="471600" cy="280800"/>
          </a:xfrm>
          <a:prstGeom prst="rect">
            <a:avLst/>
          </a:prstGeom>
          <a:noFill/>
          <a:ln>
            <a:noFill/>
          </a:ln>
        </p:spPr>
        <p:txBody>
          <a:bodyPr spcFirstLastPara="1" wrap="square" lIns="0" tIns="45700" rIns="0" bIns="45700" anchor="ctr" anchorCtr="0">
            <a:noAutofit/>
          </a:bodyPr>
          <a:lstStyle/>
          <a:p>
            <a:pPr marL="0" marR="0" lvl="0" indent="0" algn="r" rtl="0">
              <a:spcBef>
                <a:spcPts val="0"/>
              </a:spcBef>
              <a:spcAft>
                <a:spcPts val="0"/>
              </a:spcAft>
              <a:buNone/>
            </a:pPr>
            <a:fld id="{00000000-1234-1234-1234-123412341234}" type="slidenum">
              <a:rPr lang="en-US" sz="900" b="0" i="0" u="none" strike="noStrike" cap="none">
                <a:solidFill>
                  <a:schemeClr val="dk1"/>
                </a:solidFill>
                <a:latin typeface="Arial"/>
                <a:ea typeface="Arial"/>
                <a:cs typeface="Arial"/>
                <a:sym typeface="Arial"/>
              </a:rPr>
              <a:t>‹#›</a:t>
            </a:fld>
            <a:endParaRPr sz="9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478800" y="3876675"/>
            <a:ext cx="5900400" cy="4581526"/>
          </a:xfrm>
          <a:prstGeom prst="rect">
            <a:avLst/>
          </a:prstGeom>
        </p:spPr>
        <p:txBody>
          <a:bodyPr spcFirstLastPara="1" wrap="square" lIns="0" tIns="0" rIns="0" bIns="0" anchor="t" anchorCtr="0">
            <a:noAutofit/>
          </a:bodyPr>
          <a:lstStyle/>
          <a:p>
            <a:pPr marL="0" lvl="0" indent="0" algn="l" rtl="0">
              <a:spcBef>
                <a:spcPts val="363"/>
              </a:spcBef>
              <a:spcAft>
                <a:spcPts val="0"/>
              </a:spcAft>
              <a:buNone/>
            </a:pPr>
            <a:endParaRPr/>
          </a:p>
        </p:txBody>
      </p:sp>
      <p:sp>
        <p:nvSpPr>
          <p:cNvPr id="182" name="Google Shape;182;p1:notes"/>
          <p:cNvSpPr>
            <a:spLocks noGrp="1" noRot="1" noChangeAspect="1"/>
          </p:cNvSpPr>
          <p:nvPr>
            <p:ph type="sldImg" idx="2"/>
          </p:nvPr>
        </p:nvSpPr>
        <p:spPr>
          <a:xfrm>
            <a:off x="1216025" y="371475"/>
            <a:ext cx="4425950" cy="33194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0:notes"/>
          <p:cNvSpPr>
            <a:spLocks noGrp="1" noRot="1" noChangeAspect="1"/>
          </p:cNvSpPr>
          <p:nvPr>
            <p:ph type="sldImg" idx="2"/>
          </p:nvPr>
        </p:nvSpPr>
        <p:spPr>
          <a:xfrm>
            <a:off x="1216025" y="371475"/>
            <a:ext cx="4425950" cy="33194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30:notes"/>
          <p:cNvSpPr txBox="1">
            <a:spLocks noGrp="1"/>
          </p:cNvSpPr>
          <p:nvPr>
            <p:ph type="body" idx="1"/>
          </p:nvPr>
        </p:nvSpPr>
        <p:spPr>
          <a:xfrm>
            <a:off x="478800" y="3876675"/>
            <a:ext cx="5900400" cy="4581526"/>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675"/>
              <a:buFont typeface="Noto Sans Symbols"/>
              <a:buNone/>
            </a:pPr>
            <a:r>
              <a:rPr lang="en-US"/>
              <a:t>AngularJS представляет собой комплексный фреймворк. В стандартной поставке он предоставляет следующие возможности:</a:t>
            </a:r>
            <a:endParaRPr/>
          </a:p>
          <a:p>
            <a:pPr marL="342900" lvl="0" indent="-342900" algn="l" rtl="0">
              <a:lnSpc>
                <a:spcPct val="90000"/>
              </a:lnSpc>
              <a:spcBef>
                <a:spcPts val="363"/>
              </a:spcBef>
              <a:spcAft>
                <a:spcPts val="0"/>
              </a:spcAft>
              <a:buSzPts val="675"/>
              <a:buFont typeface="Arial"/>
              <a:buChar char="•"/>
            </a:pPr>
            <a:r>
              <a:rPr lang="en-US"/>
              <a:t>Все, что вам нужно для создания CRUD-приложений: data-binding, базовые директивы для шаблонов, валидация форм, роутинг, deep linking, повторное использование компонентов, dependency injection, инструменты для взаимодействия с серверными (RESTful) источниками данных.</a:t>
            </a:r>
            <a:endParaRPr/>
          </a:p>
          <a:p>
            <a:pPr marL="342900" lvl="0" indent="-342900" algn="l" rtl="0">
              <a:lnSpc>
                <a:spcPct val="90000"/>
              </a:lnSpc>
              <a:spcBef>
                <a:spcPts val="363"/>
              </a:spcBef>
              <a:spcAft>
                <a:spcPts val="0"/>
              </a:spcAft>
              <a:buSzPts val="675"/>
              <a:buFont typeface="Arial"/>
              <a:buChar char="•"/>
            </a:pPr>
            <a:r>
              <a:rPr lang="en-US"/>
              <a:t>Все, что вам нужно для тестирования: средства для модульного тестирование, end-to-end тестирования, mock-и.</a:t>
            </a:r>
            <a:endParaRPr/>
          </a:p>
          <a:p>
            <a:pPr marL="342900" lvl="0" indent="-342900" algn="l" rtl="0">
              <a:lnSpc>
                <a:spcPct val="90000"/>
              </a:lnSpc>
              <a:spcBef>
                <a:spcPts val="363"/>
              </a:spcBef>
              <a:spcAft>
                <a:spcPts val="0"/>
              </a:spcAft>
              <a:buSzPts val="675"/>
              <a:buFont typeface="Arial"/>
              <a:buChar char="•"/>
            </a:pPr>
            <a:r>
              <a:rPr lang="en-US"/>
              <a:t>Шаблон типового приложения, включающего в себя структуру каталогов и тестовые скрипты.</a:t>
            </a:r>
            <a:endParaRPr/>
          </a:p>
          <a:p>
            <a:pPr marL="0" lvl="0" indent="0" algn="l" rtl="0">
              <a:lnSpc>
                <a:spcPct val="90000"/>
              </a:lnSpc>
              <a:spcBef>
                <a:spcPts val="363"/>
              </a:spcBef>
              <a:spcAft>
                <a:spcPts val="0"/>
              </a:spcAft>
              <a:buSzPts val="675"/>
              <a:buNone/>
            </a:pPr>
            <a:endParaRPr/>
          </a:p>
        </p:txBody>
      </p:sp>
      <p:sp>
        <p:nvSpPr>
          <p:cNvPr id="533" name="Google Shape;533;p30:notes"/>
          <p:cNvSpPr txBox="1">
            <a:spLocks noGrp="1"/>
          </p:cNvSpPr>
          <p:nvPr>
            <p:ph type="sldNum" idx="12"/>
          </p:nvPr>
        </p:nvSpPr>
        <p:spPr>
          <a:xfrm>
            <a:off x="5907600" y="8640000"/>
            <a:ext cx="471600" cy="280800"/>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31:notes"/>
          <p:cNvSpPr>
            <a:spLocks noGrp="1" noRot="1" noChangeAspect="1"/>
          </p:cNvSpPr>
          <p:nvPr>
            <p:ph type="sldImg" idx="2"/>
          </p:nvPr>
        </p:nvSpPr>
        <p:spPr>
          <a:xfrm>
            <a:off x="1216025" y="371475"/>
            <a:ext cx="4425950" cy="33194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p31:notes"/>
          <p:cNvSpPr txBox="1">
            <a:spLocks noGrp="1"/>
          </p:cNvSpPr>
          <p:nvPr>
            <p:ph type="body" idx="1"/>
          </p:nvPr>
        </p:nvSpPr>
        <p:spPr>
          <a:xfrm>
            <a:off x="478800" y="3876675"/>
            <a:ext cx="5900400" cy="4581526"/>
          </a:xfrm>
          <a:prstGeom prst="rect">
            <a:avLst/>
          </a:prstGeom>
          <a:noFill/>
          <a:ln>
            <a:noFill/>
          </a:ln>
        </p:spPr>
        <p:txBody>
          <a:bodyPr spcFirstLastPara="1" wrap="square" lIns="0" tIns="0" rIns="0" bIns="0" anchor="t" anchorCtr="0">
            <a:noAutofit/>
          </a:bodyPr>
          <a:lstStyle/>
          <a:p>
            <a:pPr marL="342900" lvl="0" indent="-342900" algn="l" rtl="0">
              <a:lnSpc>
                <a:spcPct val="90000"/>
              </a:lnSpc>
              <a:spcBef>
                <a:spcPts val="0"/>
              </a:spcBef>
              <a:spcAft>
                <a:spcPts val="0"/>
              </a:spcAft>
              <a:buSzPts val="675"/>
              <a:buFont typeface="Arial"/>
              <a:buChar char="•"/>
            </a:pPr>
            <a:r>
              <a:rPr lang="en-US"/>
              <a:t>Хорошо отделять манипуляцию DOM-ом от логики работы приложения. Это существенно улучшает тестируемость кода.</a:t>
            </a:r>
            <a:endParaRPr/>
          </a:p>
          <a:p>
            <a:pPr marL="342900" lvl="0" indent="-342900" algn="l" rtl="0">
              <a:lnSpc>
                <a:spcPct val="90000"/>
              </a:lnSpc>
              <a:spcBef>
                <a:spcPts val="363"/>
              </a:spcBef>
              <a:spcAft>
                <a:spcPts val="0"/>
              </a:spcAft>
              <a:buSzPts val="675"/>
              <a:buFont typeface="Arial"/>
              <a:buChar char="•"/>
            </a:pPr>
            <a:r>
              <a:rPr lang="en-US"/>
              <a:t>Хорошо считать, что автоматизированное тестирование приложения настолько же важно, насколько и написание самого приложения. Тестируемость очень сильно зависит от того, как структурирован код.</a:t>
            </a:r>
            <a:endParaRPr/>
          </a:p>
          <a:p>
            <a:pPr marL="342900" lvl="0" indent="-342900" algn="l" rtl="0">
              <a:lnSpc>
                <a:spcPct val="90000"/>
              </a:lnSpc>
              <a:spcBef>
                <a:spcPts val="363"/>
              </a:spcBef>
              <a:spcAft>
                <a:spcPts val="0"/>
              </a:spcAft>
              <a:buSzPts val="675"/>
              <a:buFont typeface="Arial"/>
              <a:buChar char="•"/>
            </a:pPr>
            <a:r>
              <a:rPr lang="en-US"/>
              <a:t>Хорошо отделять разработку клиентской части от серверной. Это позволяет вести разработку параллельно и улучшает повторное использование на обеих сторонах.</a:t>
            </a:r>
            <a:endParaRPr/>
          </a:p>
          <a:p>
            <a:pPr marL="342900" lvl="0" indent="-342900" algn="l" rtl="0">
              <a:lnSpc>
                <a:spcPct val="90000"/>
              </a:lnSpc>
              <a:spcBef>
                <a:spcPts val="363"/>
              </a:spcBef>
              <a:spcAft>
                <a:spcPts val="0"/>
              </a:spcAft>
              <a:buSzPts val="675"/>
              <a:buFont typeface="Arial"/>
              <a:buChar char="•"/>
            </a:pPr>
            <a:r>
              <a:rPr lang="en-US"/>
              <a:t>Хорошо, когда фреймворк ведет разработчика по всему циклу разработки приложения: от проектирования UI через написание бизнес-логики к тестированию.</a:t>
            </a:r>
            <a:endParaRPr/>
          </a:p>
          <a:p>
            <a:pPr marL="342900" lvl="0" indent="-342900" algn="l" rtl="0">
              <a:lnSpc>
                <a:spcPct val="90000"/>
              </a:lnSpc>
              <a:spcBef>
                <a:spcPts val="363"/>
              </a:spcBef>
              <a:spcAft>
                <a:spcPts val="0"/>
              </a:spcAft>
              <a:buSzPts val="675"/>
              <a:buFont typeface="Arial"/>
              <a:buChar char="•"/>
            </a:pPr>
            <a:r>
              <a:rPr lang="en-US"/>
              <a:t>Хорошо, когда распространенные задачи становятся тривиальными, а сложные — упрощаются.</a:t>
            </a:r>
            <a:endParaRPr/>
          </a:p>
          <a:p>
            <a:pPr marL="0" lvl="0" indent="0" algn="l" rtl="0">
              <a:lnSpc>
                <a:spcPct val="90000"/>
              </a:lnSpc>
              <a:spcBef>
                <a:spcPts val="363"/>
              </a:spcBef>
              <a:spcAft>
                <a:spcPts val="0"/>
              </a:spcAft>
              <a:buSzPts val="675"/>
              <a:buNone/>
            </a:pPr>
            <a:endParaRPr/>
          </a:p>
        </p:txBody>
      </p:sp>
      <p:sp>
        <p:nvSpPr>
          <p:cNvPr id="542" name="Google Shape;542;p31:notes"/>
          <p:cNvSpPr txBox="1">
            <a:spLocks noGrp="1"/>
          </p:cNvSpPr>
          <p:nvPr>
            <p:ph type="sldNum" idx="12"/>
          </p:nvPr>
        </p:nvSpPr>
        <p:spPr>
          <a:xfrm>
            <a:off x="5907600" y="8640000"/>
            <a:ext cx="471600" cy="280800"/>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50:notes"/>
          <p:cNvSpPr txBox="1">
            <a:spLocks noGrp="1"/>
          </p:cNvSpPr>
          <p:nvPr>
            <p:ph type="body" idx="1"/>
          </p:nvPr>
        </p:nvSpPr>
        <p:spPr>
          <a:xfrm>
            <a:off x="478800" y="3876675"/>
            <a:ext cx="5900400" cy="4581526"/>
          </a:xfrm>
          <a:prstGeom prst="rect">
            <a:avLst/>
          </a:prstGeom>
        </p:spPr>
        <p:txBody>
          <a:bodyPr spcFirstLastPara="1" wrap="square" lIns="0" tIns="0" rIns="0" bIns="0" anchor="t" anchorCtr="0">
            <a:noAutofit/>
          </a:bodyPr>
          <a:lstStyle/>
          <a:p>
            <a:pPr marL="0" lvl="0" indent="0" algn="l" rtl="0">
              <a:spcBef>
                <a:spcPts val="363"/>
              </a:spcBef>
              <a:spcAft>
                <a:spcPts val="0"/>
              </a:spcAft>
              <a:buNone/>
            </a:pPr>
            <a:endParaRPr/>
          </a:p>
        </p:txBody>
      </p:sp>
      <p:sp>
        <p:nvSpPr>
          <p:cNvPr id="827" name="Google Shape;827;p50:notes"/>
          <p:cNvSpPr>
            <a:spLocks noGrp="1" noRot="1" noChangeAspect="1"/>
          </p:cNvSpPr>
          <p:nvPr>
            <p:ph type="sldImg" idx="2"/>
          </p:nvPr>
        </p:nvSpPr>
        <p:spPr>
          <a:xfrm>
            <a:off x="1216025" y="371475"/>
            <a:ext cx="4425950" cy="33194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notes"/>
          <p:cNvSpPr txBox="1">
            <a:spLocks noGrp="1"/>
          </p:cNvSpPr>
          <p:nvPr>
            <p:ph type="body" idx="1"/>
          </p:nvPr>
        </p:nvSpPr>
        <p:spPr>
          <a:xfrm>
            <a:off x="478800" y="3876675"/>
            <a:ext cx="5900400" cy="4581526"/>
          </a:xfrm>
          <a:prstGeom prst="rect">
            <a:avLst/>
          </a:prstGeom>
        </p:spPr>
        <p:txBody>
          <a:bodyPr spcFirstLastPara="1" wrap="square" lIns="0" tIns="0" rIns="0" bIns="0" anchor="t" anchorCtr="0">
            <a:noAutofit/>
          </a:bodyPr>
          <a:lstStyle/>
          <a:p>
            <a:pPr marL="0" lvl="0" indent="0" algn="l" rtl="0">
              <a:spcBef>
                <a:spcPts val="363"/>
              </a:spcBef>
              <a:spcAft>
                <a:spcPts val="0"/>
              </a:spcAft>
              <a:buNone/>
            </a:pPr>
            <a:endParaRPr/>
          </a:p>
        </p:txBody>
      </p:sp>
      <p:sp>
        <p:nvSpPr>
          <p:cNvPr id="190" name="Google Shape;190;p2:notes"/>
          <p:cNvSpPr>
            <a:spLocks noGrp="1" noRot="1" noChangeAspect="1"/>
          </p:cNvSpPr>
          <p:nvPr>
            <p:ph type="sldImg" idx="2"/>
          </p:nvPr>
        </p:nvSpPr>
        <p:spPr>
          <a:xfrm>
            <a:off x="1216025" y="371475"/>
            <a:ext cx="4425950" cy="33194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9:notes"/>
          <p:cNvSpPr>
            <a:spLocks noGrp="1" noRot="1" noChangeAspect="1"/>
          </p:cNvSpPr>
          <p:nvPr>
            <p:ph type="sldImg" idx="2"/>
          </p:nvPr>
        </p:nvSpPr>
        <p:spPr>
          <a:xfrm>
            <a:off x="1216025" y="371475"/>
            <a:ext cx="4425950" cy="33194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9:notes"/>
          <p:cNvSpPr txBox="1">
            <a:spLocks noGrp="1"/>
          </p:cNvSpPr>
          <p:nvPr>
            <p:ph type="body" idx="1"/>
          </p:nvPr>
        </p:nvSpPr>
        <p:spPr>
          <a:xfrm>
            <a:off x="478800" y="3876675"/>
            <a:ext cx="5900400" cy="4581526"/>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675"/>
              <a:buNone/>
            </a:pPr>
            <a:endParaRPr/>
          </a:p>
        </p:txBody>
      </p:sp>
      <p:sp>
        <p:nvSpPr>
          <p:cNvPr id="262" name="Google Shape;262;p9:notes"/>
          <p:cNvSpPr txBox="1">
            <a:spLocks noGrp="1"/>
          </p:cNvSpPr>
          <p:nvPr>
            <p:ph type="sldNum" idx="12"/>
          </p:nvPr>
        </p:nvSpPr>
        <p:spPr>
          <a:xfrm>
            <a:off x="5907600" y="8640000"/>
            <a:ext cx="471600" cy="280800"/>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1:notes"/>
          <p:cNvSpPr txBox="1">
            <a:spLocks noGrp="1"/>
          </p:cNvSpPr>
          <p:nvPr>
            <p:ph type="body" idx="1"/>
          </p:nvPr>
        </p:nvSpPr>
        <p:spPr>
          <a:xfrm>
            <a:off x="478800" y="3876675"/>
            <a:ext cx="5900400" cy="4581526"/>
          </a:xfrm>
          <a:prstGeom prst="rect">
            <a:avLst/>
          </a:prstGeom>
        </p:spPr>
        <p:txBody>
          <a:bodyPr spcFirstLastPara="1" wrap="square" lIns="0" tIns="0" rIns="0" bIns="0" anchor="t" anchorCtr="0">
            <a:noAutofit/>
          </a:bodyPr>
          <a:lstStyle/>
          <a:p>
            <a:pPr marL="0" lvl="0" indent="0" algn="l" rtl="0">
              <a:spcBef>
                <a:spcPts val="363"/>
              </a:spcBef>
              <a:spcAft>
                <a:spcPts val="0"/>
              </a:spcAft>
              <a:buNone/>
            </a:pPr>
            <a:endParaRPr/>
          </a:p>
        </p:txBody>
      </p:sp>
      <p:sp>
        <p:nvSpPr>
          <p:cNvPr id="285" name="Google Shape;285;p11:notes"/>
          <p:cNvSpPr>
            <a:spLocks noGrp="1" noRot="1" noChangeAspect="1"/>
          </p:cNvSpPr>
          <p:nvPr>
            <p:ph type="sldImg" idx="2"/>
          </p:nvPr>
        </p:nvSpPr>
        <p:spPr>
          <a:xfrm>
            <a:off x="1216025" y="371475"/>
            <a:ext cx="4425950" cy="33194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txBox="1">
            <a:spLocks noGrp="1"/>
          </p:cNvSpPr>
          <p:nvPr>
            <p:ph type="body" idx="1"/>
          </p:nvPr>
        </p:nvSpPr>
        <p:spPr>
          <a:xfrm>
            <a:off x="478800" y="3876675"/>
            <a:ext cx="5900400" cy="4581526"/>
          </a:xfrm>
          <a:prstGeom prst="rect">
            <a:avLst/>
          </a:prstGeom>
        </p:spPr>
        <p:txBody>
          <a:bodyPr spcFirstLastPara="1" wrap="square" lIns="0" tIns="0" rIns="0" bIns="0" anchor="t" anchorCtr="0">
            <a:noAutofit/>
          </a:bodyPr>
          <a:lstStyle/>
          <a:p>
            <a:pPr marL="0" lvl="0" indent="0" algn="l" rtl="0">
              <a:spcBef>
                <a:spcPts val="363"/>
              </a:spcBef>
              <a:spcAft>
                <a:spcPts val="0"/>
              </a:spcAft>
              <a:buNone/>
            </a:pPr>
            <a:endParaRPr/>
          </a:p>
        </p:txBody>
      </p:sp>
      <p:sp>
        <p:nvSpPr>
          <p:cNvPr id="309" name="Google Shape;309;p12:notes"/>
          <p:cNvSpPr>
            <a:spLocks noGrp="1" noRot="1" noChangeAspect="1"/>
          </p:cNvSpPr>
          <p:nvPr>
            <p:ph type="sldImg" idx="2"/>
          </p:nvPr>
        </p:nvSpPr>
        <p:spPr>
          <a:xfrm>
            <a:off x="1216025" y="371475"/>
            <a:ext cx="4425950" cy="33194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0:notes"/>
          <p:cNvSpPr txBox="1">
            <a:spLocks noGrp="1"/>
          </p:cNvSpPr>
          <p:nvPr>
            <p:ph type="body" idx="1"/>
          </p:nvPr>
        </p:nvSpPr>
        <p:spPr>
          <a:xfrm>
            <a:off x="478800" y="3876675"/>
            <a:ext cx="5900400" cy="4581526"/>
          </a:xfrm>
          <a:prstGeom prst="rect">
            <a:avLst/>
          </a:prstGeom>
        </p:spPr>
        <p:txBody>
          <a:bodyPr spcFirstLastPara="1" wrap="square" lIns="0" tIns="0" rIns="0" bIns="0" anchor="t" anchorCtr="0">
            <a:noAutofit/>
          </a:bodyPr>
          <a:lstStyle/>
          <a:p>
            <a:pPr marL="0" lvl="0" indent="0" algn="l" rtl="0">
              <a:spcBef>
                <a:spcPts val="363"/>
              </a:spcBef>
              <a:spcAft>
                <a:spcPts val="0"/>
              </a:spcAft>
              <a:buNone/>
            </a:pPr>
            <a:endParaRPr/>
          </a:p>
        </p:txBody>
      </p:sp>
      <p:sp>
        <p:nvSpPr>
          <p:cNvPr id="267" name="Google Shape;267;p10:notes"/>
          <p:cNvSpPr>
            <a:spLocks noGrp="1" noRot="1" noChangeAspect="1"/>
          </p:cNvSpPr>
          <p:nvPr>
            <p:ph type="sldImg" idx="2"/>
          </p:nvPr>
        </p:nvSpPr>
        <p:spPr>
          <a:xfrm>
            <a:off x="1216025" y="371475"/>
            <a:ext cx="4425950" cy="33194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5691781b68_0_2:notes"/>
          <p:cNvSpPr txBox="1">
            <a:spLocks noGrp="1"/>
          </p:cNvSpPr>
          <p:nvPr>
            <p:ph type="body" idx="1"/>
          </p:nvPr>
        </p:nvSpPr>
        <p:spPr>
          <a:xfrm>
            <a:off x="478800" y="3876675"/>
            <a:ext cx="5900400" cy="4581600"/>
          </a:xfrm>
          <a:prstGeom prst="rect">
            <a:avLst/>
          </a:prstGeom>
        </p:spPr>
        <p:txBody>
          <a:bodyPr spcFirstLastPara="1" wrap="square" lIns="0" tIns="0" rIns="0" bIns="0" anchor="t" anchorCtr="0">
            <a:noAutofit/>
          </a:bodyPr>
          <a:lstStyle/>
          <a:p>
            <a:pPr marL="0" lvl="0" indent="0" algn="l" rtl="0">
              <a:spcBef>
                <a:spcPts val="363"/>
              </a:spcBef>
              <a:spcAft>
                <a:spcPts val="0"/>
              </a:spcAft>
              <a:buNone/>
            </a:pPr>
            <a:endParaRPr/>
          </a:p>
        </p:txBody>
      </p:sp>
      <p:sp>
        <p:nvSpPr>
          <p:cNvPr id="276" name="Google Shape;276;g5691781b68_0_2:notes"/>
          <p:cNvSpPr>
            <a:spLocks noGrp="1" noRot="1" noChangeAspect="1"/>
          </p:cNvSpPr>
          <p:nvPr>
            <p:ph type="sldImg" idx="2"/>
          </p:nvPr>
        </p:nvSpPr>
        <p:spPr>
          <a:xfrm>
            <a:off x="1216025" y="371475"/>
            <a:ext cx="4425950" cy="33194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9:notes"/>
          <p:cNvSpPr>
            <a:spLocks noGrp="1" noRot="1" noChangeAspect="1"/>
          </p:cNvSpPr>
          <p:nvPr>
            <p:ph type="sldImg" idx="2"/>
          </p:nvPr>
        </p:nvSpPr>
        <p:spPr>
          <a:xfrm>
            <a:off x="1216025" y="371475"/>
            <a:ext cx="4425950" cy="33194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p29:notes"/>
          <p:cNvSpPr txBox="1">
            <a:spLocks noGrp="1"/>
          </p:cNvSpPr>
          <p:nvPr>
            <p:ph type="body" idx="1"/>
          </p:nvPr>
        </p:nvSpPr>
        <p:spPr>
          <a:xfrm>
            <a:off x="478800" y="3876675"/>
            <a:ext cx="5900400" cy="4581526"/>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675"/>
              <a:buNone/>
            </a:pPr>
            <a:endParaRPr/>
          </a:p>
        </p:txBody>
      </p:sp>
      <p:sp>
        <p:nvSpPr>
          <p:cNvPr id="380" name="Google Shape;380;p29:notes"/>
          <p:cNvSpPr txBox="1">
            <a:spLocks noGrp="1"/>
          </p:cNvSpPr>
          <p:nvPr>
            <p:ph type="sldNum" idx="12"/>
          </p:nvPr>
        </p:nvSpPr>
        <p:spPr>
          <a:xfrm>
            <a:off x="5907600" y="8640000"/>
            <a:ext cx="471600" cy="280800"/>
          </a:xfrm>
          <a:prstGeom prst="rect">
            <a:avLst/>
          </a:prstGeom>
          <a:noFill/>
          <a:ln>
            <a:noFill/>
          </a:ln>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11e2dfd60_0_31:notes"/>
          <p:cNvSpPr txBox="1">
            <a:spLocks noGrp="1"/>
          </p:cNvSpPr>
          <p:nvPr>
            <p:ph type="body" idx="1"/>
          </p:nvPr>
        </p:nvSpPr>
        <p:spPr>
          <a:xfrm>
            <a:off x="478800" y="3876675"/>
            <a:ext cx="5900400" cy="4581600"/>
          </a:xfrm>
          <a:prstGeom prst="rect">
            <a:avLst/>
          </a:prstGeom>
        </p:spPr>
        <p:txBody>
          <a:bodyPr spcFirstLastPara="1" wrap="square" lIns="0" tIns="0" rIns="0" bIns="0" anchor="t" anchorCtr="0">
            <a:noAutofit/>
          </a:bodyPr>
          <a:lstStyle/>
          <a:p>
            <a:pPr marL="0" lvl="0" indent="0" algn="l" rtl="0">
              <a:spcBef>
                <a:spcPts val="363"/>
              </a:spcBef>
              <a:spcAft>
                <a:spcPts val="0"/>
              </a:spcAft>
              <a:buNone/>
            </a:pPr>
            <a:endParaRPr/>
          </a:p>
        </p:txBody>
      </p:sp>
      <p:sp>
        <p:nvSpPr>
          <p:cNvPr id="432" name="Google Shape;432;g511e2dfd60_0_31:notes"/>
          <p:cNvSpPr>
            <a:spLocks noGrp="1" noRot="1" noChangeAspect="1"/>
          </p:cNvSpPr>
          <p:nvPr>
            <p:ph type="sldImg" idx="2"/>
          </p:nvPr>
        </p:nvSpPr>
        <p:spPr>
          <a:xfrm>
            <a:off x="1216025" y="371475"/>
            <a:ext cx="4425950" cy="33194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with image">
  <p:cSld name="Title slide with image">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38618"/>
          <a:stretch/>
        </p:blipFill>
        <p:spPr>
          <a:xfrm>
            <a:off x="326880" y="326517"/>
            <a:ext cx="8490331" cy="3476496"/>
          </a:xfrm>
          <a:prstGeom prst="rect">
            <a:avLst/>
          </a:prstGeom>
          <a:noFill/>
          <a:ln>
            <a:noFill/>
          </a:ln>
        </p:spPr>
      </p:pic>
      <p:pic>
        <p:nvPicPr>
          <p:cNvPr id="15" name="Google Shape;15;p2" descr="magenta_flaeche_70"/>
          <p:cNvPicPr preferRelativeResize="0"/>
          <p:nvPr/>
        </p:nvPicPr>
        <p:blipFill rotWithShape="1">
          <a:blip r:embed="rId3">
            <a:alphaModFix/>
          </a:blip>
          <a:srcRect r="11" b="-468"/>
          <a:stretch/>
        </p:blipFill>
        <p:spPr>
          <a:xfrm>
            <a:off x="326551" y="3319796"/>
            <a:ext cx="8490331" cy="485538"/>
          </a:xfrm>
          <a:prstGeom prst="rect">
            <a:avLst/>
          </a:prstGeom>
          <a:noFill/>
          <a:ln>
            <a:noFill/>
          </a:ln>
        </p:spPr>
      </p:pic>
      <p:sp>
        <p:nvSpPr>
          <p:cNvPr id="16" name="Google Shape;16;p2"/>
          <p:cNvSpPr txBox="1">
            <a:spLocks noGrp="1"/>
          </p:cNvSpPr>
          <p:nvPr>
            <p:ph type="ctrTitle"/>
          </p:nvPr>
        </p:nvSpPr>
        <p:spPr>
          <a:xfrm>
            <a:off x="326551" y="3644048"/>
            <a:ext cx="8490331" cy="1939391"/>
          </a:xfrm>
          <a:prstGeom prst="rect">
            <a:avLst/>
          </a:prstGeom>
          <a:solidFill>
            <a:schemeClr val="dk2"/>
          </a:solidFill>
          <a:ln>
            <a:noFill/>
          </a:ln>
        </p:spPr>
        <p:txBody>
          <a:bodyPr spcFirstLastPara="1" wrap="square" lIns="130575" tIns="0" rIns="0" bIns="0" anchor="t" anchorCtr="0">
            <a:noAutofit/>
          </a:bodyPr>
          <a:lstStyle>
            <a:lvl1pPr lvl="0" algn="l">
              <a:lnSpc>
                <a:spcPct val="90000"/>
              </a:lnSpc>
              <a:spcBef>
                <a:spcPts val="0"/>
              </a:spcBef>
              <a:spcAft>
                <a:spcPts val="0"/>
              </a:spcAft>
              <a:buSzPts val="1400"/>
              <a:buNone/>
              <a:defRPr sz="3600">
                <a:solidFill>
                  <a:schemeClr val="lt1"/>
                </a:solidFill>
                <a:latin typeface="Ultra"/>
                <a:ea typeface="Ultra"/>
                <a:cs typeface="Ultra"/>
                <a:sym typeface="Ultr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326552" y="4848737"/>
            <a:ext cx="8496329" cy="352084"/>
          </a:xfrm>
          <a:prstGeom prst="rect">
            <a:avLst/>
          </a:prstGeom>
          <a:noFill/>
          <a:ln>
            <a:noFill/>
          </a:ln>
        </p:spPr>
        <p:txBody>
          <a:bodyPr spcFirstLastPara="1" wrap="square" lIns="130575" tIns="0" rIns="0" bIns="0" anchor="t" anchorCtr="0">
            <a:noAutofit/>
          </a:bodyPr>
          <a:lstStyle>
            <a:lvl1pPr marR="0" lvl="0" algn="l">
              <a:lnSpc>
                <a:spcPct val="104000"/>
              </a:lnSpc>
              <a:spcBef>
                <a:spcPts val="0"/>
              </a:spcBef>
              <a:spcAft>
                <a:spcPts val="0"/>
              </a:spcAft>
              <a:buClr>
                <a:schemeClr val="dk2"/>
              </a:buClr>
              <a:buSzPts val="2200"/>
              <a:buFont typeface="Noto Sans Symbols"/>
              <a:buNone/>
              <a:defRPr sz="2200">
                <a:solidFill>
                  <a:schemeClr val="lt1"/>
                </a:solidFill>
                <a:latin typeface="Arial"/>
                <a:ea typeface="Arial"/>
                <a:cs typeface="Arial"/>
                <a:sym typeface="Arial"/>
              </a:defRPr>
            </a:lvl1pPr>
            <a:lvl2pPr lvl="1" algn="l">
              <a:lnSpc>
                <a:spcPct val="104000"/>
              </a:lnSpc>
              <a:spcBef>
                <a:spcPts val="272"/>
              </a:spcBef>
              <a:spcAft>
                <a:spcPts val="0"/>
              </a:spcAft>
              <a:buSzPts val="1400"/>
              <a:buNone/>
              <a:defRPr/>
            </a:lvl2pPr>
            <a:lvl3pPr lvl="2" algn="l">
              <a:lnSpc>
                <a:spcPct val="104000"/>
              </a:lnSpc>
              <a:spcBef>
                <a:spcPts val="272"/>
              </a:spcBef>
              <a:spcAft>
                <a:spcPts val="0"/>
              </a:spcAft>
              <a:buSzPts val="1260"/>
              <a:buChar char="◼"/>
              <a:defRPr/>
            </a:lvl3pPr>
            <a:lvl4pPr lvl="3" algn="l">
              <a:lnSpc>
                <a:spcPct val="104000"/>
              </a:lnSpc>
              <a:spcBef>
                <a:spcPts val="0"/>
              </a:spcBef>
              <a:spcAft>
                <a:spcPts val="0"/>
              </a:spcAft>
              <a:buSzPts val="1260"/>
              <a:buChar char="◼"/>
              <a:defRPr/>
            </a:lvl4pPr>
            <a:lvl5pPr lvl="4" algn="l">
              <a:lnSpc>
                <a:spcPct val="104000"/>
              </a:lnSpc>
              <a:spcBef>
                <a:spcPts val="0"/>
              </a:spcBef>
              <a:spcAft>
                <a:spcPts val="0"/>
              </a:spcAft>
              <a:buSzPts val="126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pic>
        <p:nvPicPr>
          <p:cNvPr id="18" name="Google Shape;18;p2" descr="TSY_Logo_3c_p.emf"/>
          <p:cNvPicPr preferRelativeResize="0"/>
          <p:nvPr/>
        </p:nvPicPr>
        <p:blipFill rotWithShape="1">
          <a:blip r:embed="rId4">
            <a:alphaModFix/>
          </a:blip>
          <a:srcRect/>
          <a:stretch/>
        </p:blipFill>
        <p:spPr>
          <a:xfrm>
            <a:off x="326551" y="6056888"/>
            <a:ext cx="3271742" cy="59426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lide divider texture 3">
  <p:cSld name="Slide divider texture 3">
    <p:bg>
      <p:bgPr>
        <a:solidFill>
          <a:schemeClr val="dk2"/>
        </a:solidFill>
        <a:effectLst/>
      </p:bgPr>
    </p:bg>
    <p:spTree>
      <p:nvGrpSpPr>
        <p:cNvPr id="1" name="Shape 64"/>
        <p:cNvGrpSpPr/>
        <p:nvPr/>
      </p:nvGrpSpPr>
      <p:grpSpPr>
        <a:xfrm>
          <a:off x="0" y="0"/>
          <a:ext cx="0" cy="0"/>
          <a:chOff x="0" y="0"/>
          <a:chExt cx="0" cy="0"/>
        </a:xfrm>
      </p:grpSpPr>
      <p:pic>
        <p:nvPicPr>
          <p:cNvPr id="65" name="Google Shape;65;p11"/>
          <p:cNvPicPr preferRelativeResize="0"/>
          <p:nvPr/>
        </p:nvPicPr>
        <p:blipFill rotWithShape="1">
          <a:blip r:embed="rId2">
            <a:alphaModFix/>
          </a:blip>
          <a:srcRect/>
          <a:stretch/>
        </p:blipFill>
        <p:spPr>
          <a:xfrm>
            <a:off x="0" y="127"/>
            <a:ext cx="9143433" cy="6856507"/>
          </a:xfrm>
          <a:prstGeom prst="rect">
            <a:avLst/>
          </a:prstGeom>
          <a:noFill/>
          <a:ln>
            <a:noFill/>
          </a:ln>
        </p:spPr>
      </p:pic>
      <p:sp>
        <p:nvSpPr>
          <p:cNvPr id="66" name="Google Shape;66;p11"/>
          <p:cNvSpPr txBox="1">
            <a:spLocks noGrp="1"/>
          </p:cNvSpPr>
          <p:nvPr>
            <p:ph type="title"/>
          </p:nvPr>
        </p:nvSpPr>
        <p:spPr>
          <a:xfrm>
            <a:off x="326551" y="1371371"/>
            <a:ext cx="8490331" cy="241295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lt1"/>
              </a:buClr>
              <a:buSzPts val="4900"/>
              <a:buFont typeface="Ultra"/>
              <a:buNone/>
              <a:defRPr sz="4900">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7" name="Google Shape;67;p11"/>
          <p:cNvSpPr txBox="1">
            <a:spLocks noGrp="1"/>
          </p:cNvSpPr>
          <p:nvPr>
            <p:ph type="dt" idx="10"/>
          </p:nvPr>
        </p:nvSpPr>
        <p:spPr>
          <a:xfrm>
            <a:off x="7647829" y="6331162"/>
            <a:ext cx="816378"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1"/>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lvl1pPr marL="0" lvl="0" indent="0" algn="r">
              <a:spcBef>
                <a:spcPts val="0"/>
              </a:spcBef>
              <a:buNone/>
              <a:defRPr sz="1000">
                <a:solidFill>
                  <a:schemeClr val="dk2"/>
                </a:solidFill>
                <a:latin typeface="Arial"/>
                <a:ea typeface="Arial"/>
                <a:cs typeface="Arial"/>
                <a:sym typeface="Arial"/>
              </a:defRPr>
            </a:lvl1pPr>
            <a:lvl2pPr marL="0" lvl="1" indent="0" algn="r">
              <a:spcBef>
                <a:spcPts val="0"/>
              </a:spcBef>
              <a:buNone/>
              <a:defRPr sz="1000">
                <a:solidFill>
                  <a:schemeClr val="dk2"/>
                </a:solidFill>
                <a:latin typeface="Arial"/>
                <a:ea typeface="Arial"/>
                <a:cs typeface="Arial"/>
                <a:sym typeface="Arial"/>
              </a:defRPr>
            </a:lvl2pPr>
            <a:lvl3pPr marL="0" lvl="2" indent="0" algn="r">
              <a:spcBef>
                <a:spcPts val="0"/>
              </a:spcBef>
              <a:buNone/>
              <a:defRPr sz="1000">
                <a:solidFill>
                  <a:schemeClr val="dk2"/>
                </a:solidFill>
                <a:latin typeface="Arial"/>
                <a:ea typeface="Arial"/>
                <a:cs typeface="Arial"/>
                <a:sym typeface="Arial"/>
              </a:defRPr>
            </a:lvl3pPr>
            <a:lvl4pPr marL="0" lvl="3" indent="0" algn="r">
              <a:spcBef>
                <a:spcPts val="0"/>
              </a:spcBef>
              <a:buNone/>
              <a:defRPr sz="1000">
                <a:solidFill>
                  <a:schemeClr val="dk2"/>
                </a:solidFill>
                <a:latin typeface="Arial"/>
                <a:ea typeface="Arial"/>
                <a:cs typeface="Arial"/>
                <a:sym typeface="Arial"/>
              </a:defRPr>
            </a:lvl4pPr>
            <a:lvl5pPr marL="0" lvl="4" indent="0" algn="r">
              <a:spcBef>
                <a:spcPts val="0"/>
              </a:spcBef>
              <a:buNone/>
              <a:defRPr sz="1000">
                <a:solidFill>
                  <a:schemeClr val="dk2"/>
                </a:solidFill>
                <a:latin typeface="Arial"/>
                <a:ea typeface="Arial"/>
                <a:cs typeface="Arial"/>
                <a:sym typeface="Arial"/>
              </a:defRPr>
            </a:lvl5pPr>
            <a:lvl6pPr marL="0" lvl="5" indent="0" algn="r">
              <a:spcBef>
                <a:spcPts val="0"/>
              </a:spcBef>
              <a:buNone/>
              <a:defRPr sz="1000">
                <a:solidFill>
                  <a:schemeClr val="dk2"/>
                </a:solidFill>
                <a:latin typeface="Arial"/>
                <a:ea typeface="Arial"/>
                <a:cs typeface="Arial"/>
                <a:sym typeface="Arial"/>
              </a:defRPr>
            </a:lvl6pPr>
            <a:lvl7pPr marL="0" lvl="6" indent="0" algn="r">
              <a:spcBef>
                <a:spcPts val="0"/>
              </a:spcBef>
              <a:buNone/>
              <a:defRPr sz="1000">
                <a:solidFill>
                  <a:schemeClr val="dk2"/>
                </a:solidFill>
                <a:latin typeface="Arial"/>
                <a:ea typeface="Arial"/>
                <a:cs typeface="Arial"/>
                <a:sym typeface="Arial"/>
              </a:defRPr>
            </a:lvl7pPr>
            <a:lvl8pPr marL="0" lvl="7" indent="0" algn="r">
              <a:spcBef>
                <a:spcPts val="0"/>
              </a:spcBef>
              <a:buNone/>
              <a:defRPr sz="1000">
                <a:solidFill>
                  <a:schemeClr val="dk2"/>
                </a:solidFill>
                <a:latin typeface="Arial"/>
                <a:ea typeface="Arial"/>
                <a:cs typeface="Arial"/>
                <a:sym typeface="Arial"/>
              </a:defRPr>
            </a:lvl8pPr>
            <a:lvl9pPr marL="0" lvl="8" indent="0" algn="r">
              <a:spcBef>
                <a:spcPts val="0"/>
              </a:spcBef>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11"/>
          <p:cNvSpPr txBox="1">
            <a:spLocks noGrp="1"/>
          </p:cNvSpPr>
          <p:nvPr>
            <p:ph type="ftr" idx="11"/>
          </p:nvPr>
        </p:nvSpPr>
        <p:spPr>
          <a:xfrm>
            <a:off x="3461443" y="6331162"/>
            <a:ext cx="4117810"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lide divider texture 4">
  <p:cSld name="Slide divider texture 4">
    <p:bg>
      <p:bgPr>
        <a:solidFill>
          <a:schemeClr val="dk2"/>
        </a:solidFill>
        <a:effectLst/>
      </p:bgPr>
    </p:bg>
    <p:spTree>
      <p:nvGrpSpPr>
        <p:cNvPr id="1" name="Shape 70"/>
        <p:cNvGrpSpPr/>
        <p:nvPr/>
      </p:nvGrpSpPr>
      <p:grpSpPr>
        <a:xfrm>
          <a:off x="0" y="0"/>
          <a:ext cx="0" cy="0"/>
          <a:chOff x="0" y="0"/>
          <a:chExt cx="0" cy="0"/>
        </a:xfrm>
      </p:grpSpPr>
      <p:pic>
        <p:nvPicPr>
          <p:cNvPr id="71" name="Google Shape;71;p12"/>
          <p:cNvPicPr preferRelativeResize="0"/>
          <p:nvPr/>
        </p:nvPicPr>
        <p:blipFill rotWithShape="1">
          <a:blip r:embed="rId2">
            <a:alphaModFix/>
          </a:blip>
          <a:srcRect/>
          <a:stretch/>
        </p:blipFill>
        <p:spPr>
          <a:xfrm>
            <a:off x="-1" y="128"/>
            <a:ext cx="9143433" cy="6856510"/>
          </a:xfrm>
          <a:prstGeom prst="rect">
            <a:avLst/>
          </a:prstGeom>
          <a:noFill/>
          <a:ln>
            <a:noFill/>
          </a:ln>
        </p:spPr>
      </p:pic>
      <p:sp>
        <p:nvSpPr>
          <p:cNvPr id="72" name="Google Shape;72;p12"/>
          <p:cNvSpPr txBox="1">
            <a:spLocks noGrp="1"/>
          </p:cNvSpPr>
          <p:nvPr>
            <p:ph type="title"/>
          </p:nvPr>
        </p:nvSpPr>
        <p:spPr>
          <a:xfrm>
            <a:off x="326551" y="1371371"/>
            <a:ext cx="8490331" cy="241295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lt1"/>
              </a:buClr>
              <a:buSzPts val="4900"/>
              <a:buFont typeface="Ultra"/>
              <a:buNone/>
              <a:defRPr sz="4900">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3" name="Google Shape;73;p12"/>
          <p:cNvSpPr txBox="1">
            <a:spLocks noGrp="1"/>
          </p:cNvSpPr>
          <p:nvPr>
            <p:ph type="dt" idx="10"/>
          </p:nvPr>
        </p:nvSpPr>
        <p:spPr>
          <a:xfrm>
            <a:off x="7647829" y="6331162"/>
            <a:ext cx="816378"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2"/>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lvl1pPr marL="0" lvl="0" indent="0" algn="r">
              <a:spcBef>
                <a:spcPts val="0"/>
              </a:spcBef>
              <a:buNone/>
              <a:defRPr sz="1000">
                <a:solidFill>
                  <a:schemeClr val="dk2"/>
                </a:solidFill>
                <a:latin typeface="Arial"/>
                <a:ea typeface="Arial"/>
                <a:cs typeface="Arial"/>
                <a:sym typeface="Arial"/>
              </a:defRPr>
            </a:lvl1pPr>
            <a:lvl2pPr marL="0" lvl="1" indent="0" algn="r">
              <a:spcBef>
                <a:spcPts val="0"/>
              </a:spcBef>
              <a:buNone/>
              <a:defRPr sz="1000">
                <a:solidFill>
                  <a:schemeClr val="dk2"/>
                </a:solidFill>
                <a:latin typeface="Arial"/>
                <a:ea typeface="Arial"/>
                <a:cs typeface="Arial"/>
                <a:sym typeface="Arial"/>
              </a:defRPr>
            </a:lvl2pPr>
            <a:lvl3pPr marL="0" lvl="2" indent="0" algn="r">
              <a:spcBef>
                <a:spcPts val="0"/>
              </a:spcBef>
              <a:buNone/>
              <a:defRPr sz="1000">
                <a:solidFill>
                  <a:schemeClr val="dk2"/>
                </a:solidFill>
                <a:latin typeface="Arial"/>
                <a:ea typeface="Arial"/>
                <a:cs typeface="Arial"/>
                <a:sym typeface="Arial"/>
              </a:defRPr>
            </a:lvl3pPr>
            <a:lvl4pPr marL="0" lvl="3" indent="0" algn="r">
              <a:spcBef>
                <a:spcPts val="0"/>
              </a:spcBef>
              <a:buNone/>
              <a:defRPr sz="1000">
                <a:solidFill>
                  <a:schemeClr val="dk2"/>
                </a:solidFill>
                <a:latin typeface="Arial"/>
                <a:ea typeface="Arial"/>
                <a:cs typeface="Arial"/>
                <a:sym typeface="Arial"/>
              </a:defRPr>
            </a:lvl4pPr>
            <a:lvl5pPr marL="0" lvl="4" indent="0" algn="r">
              <a:spcBef>
                <a:spcPts val="0"/>
              </a:spcBef>
              <a:buNone/>
              <a:defRPr sz="1000">
                <a:solidFill>
                  <a:schemeClr val="dk2"/>
                </a:solidFill>
                <a:latin typeface="Arial"/>
                <a:ea typeface="Arial"/>
                <a:cs typeface="Arial"/>
                <a:sym typeface="Arial"/>
              </a:defRPr>
            </a:lvl5pPr>
            <a:lvl6pPr marL="0" lvl="5" indent="0" algn="r">
              <a:spcBef>
                <a:spcPts val="0"/>
              </a:spcBef>
              <a:buNone/>
              <a:defRPr sz="1000">
                <a:solidFill>
                  <a:schemeClr val="dk2"/>
                </a:solidFill>
                <a:latin typeface="Arial"/>
                <a:ea typeface="Arial"/>
                <a:cs typeface="Arial"/>
                <a:sym typeface="Arial"/>
              </a:defRPr>
            </a:lvl6pPr>
            <a:lvl7pPr marL="0" lvl="6" indent="0" algn="r">
              <a:spcBef>
                <a:spcPts val="0"/>
              </a:spcBef>
              <a:buNone/>
              <a:defRPr sz="1000">
                <a:solidFill>
                  <a:schemeClr val="dk2"/>
                </a:solidFill>
                <a:latin typeface="Arial"/>
                <a:ea typeface="Arial"/>
                <a:cs typeface="Arial"/>
                <a:sym typeface="Arial"/>
              </a:defRPr>
            </a:lvl7pPr>
            <a:lvl8pPr marL="0" lvl="7" indent="0" algn="r">
              <a:spcBef>
                <a:spcPts val="0"/>
              </a:spcBef>
              <a:buNone/>
              <a:defRPr sz="1000">
                <a:solidFill>
                  <a:schemeClr val="dk2"/>
                </a:solidFill>
                <a:latin typeface="Arial"/>
                <a:ea typeface="Arial"/>
                <a:cs typeface="Arial"/>
                <a:sym typeface="Arial"/>
              </a:defRPr>
            </a:lvl8pPr>
            <a:lvl9pPr marL="0" lvl="8" indent="0" algn="r">
              <a:spcBef>
                <a:spcPts val="0"/>
              </a:spcBef>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5" name="Google Shape;75;p12"/>
          <p:cNvSpPr txBox="1">
            <a:spLocks noGrp="1"/>
          </p:cNvSpPr>
          <p:nvPr>
            <p:ph type="ftr" idx="11"/>
          </p:nvPr>
        </p:nvSpPr>
        <p:spPr>
          <a:xfrm>
            <a:off x="3461443" y="6331162"/>
            <a:ext cx="4117810"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lide divider texture 5">
  <p:cSld name="Slide divider texture 5">
    <p:bg>
      <p:bgPr>
        <a:solidFill>
          <a:schemeClr val="dk2"/>
        </a:solidFill>
        <a:effectLst/>
      </p:bgPr>
    </p:bg>
    <p:spTree>
      <p:nvGrpSpPr>
        <p:cNvPr id="1" name="Shape 76"/>
        <p:cNvGrpSpPr/>
        <p:nvPr/>
      </p:nvGrpSpPr>
      <p:grpSpPr>
        <a:xfrm>
          <a:off x="0" y="0"/>
          <a:ext cx="0" cy="0"/>
          <a:chOff x="0" y="0"/>
          <a:chExt cx="0" cy="0"/>
        </a:xfrm>
      </p:grpSpPr>
      <p:pic>
        <p:nvPicPr>
          <p:cNvPr id="77" name="Google Shape;77;p13"/>
          <p:cNvPicPr preferRelativeResize="0"/>
          <p:nvPr/>
        </p:nvPicPr>
        <p:blipFill rotWithShape="1">
          <a:blip r:embed="rId2">
            <a:alphaModFix/>
          </a:blip>
          <a:srcRect/>
          <a:stretch/>
        </p:blipFill>
        <p:spPr>
          <a:xfrm>
            <a:off x="0" y="127"/>
            <a:ext cx="9143433" cy="6856509"/>
          </a:xfrm>
          <a:prstGeom prst="rect">
            <a:avLst/>
          </a:prstGeom>
          <a:noFill/>
          <a:ln>
            <a:noFill/>
          </a:ln>
        </p:spPr>
      </p:pic>
      <p:sp>
        <p:nvSpPr>
          <p:cNvPr id="78" name="Google Shape;78;p13"/>
          <p:cNvSpPr txBox="1">
            <a:spLocks noGrp="1"/>
          </p:cNvSpPr>
          <p:nvPr>
            <p:ph type="title"/>
          </p:nvPr>
        </p:nvSpPr>
        <p:spPr>
          <a:xfrm>
            <a:off x="326551" y="1371371"/>
            <a:ext cx="8490331" cy="241295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lt1"/>
              </a:buClr>
              <a:buSzPts val="4900"/>
              <a:buFont typeface="Ultra"/>
              <a:buNone/>
              <a:defRPr sz="4900">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9" name="Google Shape;79;p13"/>
          <p:cNvSpPr txBox="1">
            <a:spLocks noGrp="1"/>
          </p:cNvSpPr>
          <p:nvPr>
            <p:ph type="dt" idx="10"/>
          </p:nvPr>
        </p:nvSpPr>
        <p:spPr>
          <a:xfrm>
            <a:off x="7647829" y="6331162"/>
            <a:ext cx="816378"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3"/>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lvl1pPr marL="0" lvl="0" indent="0" algn="r">
              <a:spcBef>
                <a:spcPts val="0"/>
              </a:spcBef>
              <a:buNone/>
              <a:defRPr sz="1000">
                <a:solidFill>
                  <a:schemeClr val="dk2"/>
                </a:solidFill>
                <a:latin typeface="Arial"/>
                <a:ea typeface="Arial"/>
                <a:cs typeface="Arial"/>
                <a:sym typeface="Arial"/>
              </a:defRPr>
            </a:lvl1pPr>
            <a:lvl2pPr marL="0" lvl="1" indent="0" algn="r">
              <a:spcBef>
                <a:spcPts val="0"/>
              </a:spcBef>
              <a:buNone/>
              <a:defRPr sz="1000">
                <a:solidFill>
                  <a:schemeClr val="dk2"/>
                </a:solidFill>
                <a:latin typeface="Arial"/>
                <a:ea typeface="Arial"/>
                <a:cs typeface="Arial"/>
                <a:sym typeface="Arial"/>
              </a:defRPr>
            </a:lvl2pPr>
            <a:lvl3pPr marL="0" lvl="2" indent="0" algn="r">
              <a:spcBef>
                <a:spcPts val="0"/>
              </a:spcBef>
              <a:buNone/>
              <a:defRPr sz="1000">
                <a:solidFill>
                  <a:schemeClr val="dk2"/>
                </a:solidFill>
                <a:latin typeface="Arial"/>
                <a:ea typeface="Arial"/>
                <a:cs typeface="Arial"/>
                <a:sym typeface="Arial"/>
              </a:defRPr>
            </a:lvl3pPr>
            <a:lvl4pPr marL="0" lvl="3" indent="0" algn="r">
              <a:spcBef>
                <a:spcPts val="0"/>
              </a:spcBef>
              <a:buNone/>
              <a:defRPr sz="1000">
                <a:solidFill>
                  <a:schemeClr val="dk2"/>
                </a:solidFill>
                <a:latin typeface="Arial"/>
                <a:ea typeface="Arial"/>
                <a:cs typeface="Arial"/>
                <a:sym typeface="Arial"/>
              </a:defRPr>
            </a:lvl4pPr>
            <a:lvl5pPr marL="0" lvl="4" indent="0" algn="r">
              <a:spcBef>
                <a:spcPts val="0"/>
              </a:spcBef>
              <a:buNone/>
              <a:defRPr sz="1000">
                <a:solidFill>
                  <a:schemeClr val="dk2"/>
                </a:solidFill>
                <a:latin typeface="Arial"/>
                <a:ea typeface="Arial"/>
                <a:cs typeface="Arial"/>
                <a:sym typeface="Arial"/>
              </a:defRPr>
            </a:lvl5pPr>
            <a:lvl6pPr marL="0" lvl="5" indent="0" algn="r">
              <a:spcBef>
                <a:spcPts val="0"/>
              </a:spcBef>
              <a:buNone/>
              <a:defRPr sz="1000">
                <a:solidFill>
                  <a:schemeClr val="dk2"/>
                </a:solidFill>
                <a:latin typeface="Arial"/>
                <a:ea typeface="Arial"/>
                <a:cs typeface="Arial"/>
                <a:sym typeface="Arial"/>
              </a:defRPr>
            </a:lvl6pPr>
            <a:lvl7pPr marL="0" lvl="6" indent="0" algn="r">
              <a:spcBef>
                <a:spcPts val="0"/>
              </a:spcBef>
              <a:buNone/>
              <a:defRPr sz="1000">
                <a:solidFill>
                  <a:schemeClr val="dk2"/>
                </a:solidFill>
                <a:latin typeface="Arial"/>
                <a:ea typeface="Arial"/>
                <a:cs typeface="Arial"/>
                <a:sym typeface="Arial"/>
              </a:defRPr>
            </a:lvl7pPr>
            <a:lvl8pPr marL="0" lvl="7" indent="0" algn="r">
              <a:spcBef>
                <a:spcPts val="0"/>
              </a:spcBef>
              <a:buNone/>
              <a:defRPr sz="1000">
                <a:solidFill>
                  <a:schemeClr val="dk2"/>
                </a:solidFill>
                <a:latin typeface="Arial"/>
                <a:ea typeface="Arial"/>
                <a:cs typeface="Arial"/>
                <a:sym typeface="Arial"/>
              </a:defRPr>
            </a:lvl8pPr>
            <a:lvl9pPr marL="0" lvl="8" indent="0" algn="r">
              <a:spcBef>
                <a:spcPts val="0"/>
              </a:spcBef>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p13"/>
          <p:cNvSpPr txBox="1">
            <a:spLocks noGrp="1"/>
          </p:cNvSpPr>
          <p:nvPr>
            <p:ph type="ftr" idx="11"/>
          </p:nvPr>
        </p:nvSpPr>
        <p:spPr>
          <a:xfrm>
            <a:off x="3461443" y="6331162"/>
            <a:ext cx="4117810"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lide divider texture 6">
  <p:cSld name="Slide divider texture 6">
    <p:bg>
      <p:bgPr>
        <a:solidFill>
          <a:schemeClr val="dk2"/>
        </a:solidFill>
        <a:effectLst/>
      </p:bgPr>
    </p:bg>
    <p:spTree>
      <p:nvGrpSpPr>
        <p:cNvPr id="1" name="Shape 82"/>
        <p:cNvGrpSpPr/>
        <p:nvPr/>
      </p:nvGrpSpPr>
      <p:grpSpPr>
        <a:xfrm>
          <a:off x="0" y="0"/>
          <a:ext cx="0" cy="0"/>
          <a:chOff x="0" y="0"/>
          <a:chExt cx="0" cy="0"/>
        </a:xfrm>
      </p:grpSpPr>
      <p:pic>
        <p:nvPicPr>
          <p:cNvPr id="83" name="Google Shape;83;p14"/>
          <p:cNvPicPr preferRelativeResize="0"/>
          <p:nvPr/>
        </p:nvPicPr>
        <p:blipFill rotWithShape="1">
          <a:blip r:embed="rId2">
            <a:alphaModFix/>
          </a:blip>
          <a:srcRect/>
          <a:stretch/>
        </p:blipFill>
        <p:spPr>
          <a:xfrm>
            <a:off x="0" y="127"/>
            <a:ext cx="9143433" cy="6856508"/>
          </a:xfrm>
          <a:prstGeom prst="rect">
            <a:avLst/>
          </a:prstGeom>
          <a:noFill/>
          <a:ln>
            <a:noFill/>
          </a:ln>
        </p:spPr>
      </p:pic>
      <p:sp>
        <p:nvSpPr>
          <p:cNvPr id="84" name="Google Shape;84;p14"/>
          <p:cNvSpPr txBox="1">
            <a:spLocks noGrp="1"/>
          </p:cNvSpPr>
          <p:nvPr>
            <p:ph type="title"/>
          </p:nvPr>
        </p:nvSpPr>
        <p:spPr>
          <a:xfrm>
            <a:off x="326551" y="1371371"/>
            <a:ext cx="8490331" cy="241295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lt1"/>
              </a:buClr>
              <a:buSzPts val="4900"/>
              <a:buFont typeface="Ultra"/>
              <a:buNone/>
              <a:defRPr sz="4900">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5" name="Google Shape;85;p14"/>
          <p:cNvSpPr txBox="1">
            <a:spLocks noGrp="1"/>
          </p:cNvSpPr>
          <p:nvPr>
            <p:ph type="dt" idx="10"/>
          </p:nvPr>
        </p:nvSpPr>
        <p:spPr>
          <a:xfrm>
            <a:off x="7647829" y="6331162"/>
            <a:ext cx="816378"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4"/>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lvl1pPr marL="0" lvl="0" indent="0" algn="r">
              <a:spcBef>
                <a:spcPts val="0"/>
              </a:spcBef>
              <a:buNone/>
              <a:defRPr sz="1000">
                <a:solidFill>
                  <a:schemeClr val="dk2"/>
                </a:solidFill>
                <a:latin typeface="Arial"/>
                <a:ea typeface="Arial"/>
                <a:cs typeface="Arial"/>
                <a:sym typeface="Arial"/>
              </a:defRPr>
            </a:lvl1pPr>
            <a:lvl2pPr marL="0" lvl="1" indent="0" algn="r">
              <a:spcBef>
                <a:spcPts val="0"/>
              </a:spcBef>
              <a:buNone/>
              <a:defRPr sz="1000">
                <a:solidFill>
                  <a:schemeClr val="dk2"/>
                </a:solidFill>
                <a:latin typeface="Arial"/>
                <a:ea typeface="Arial"/>
                <a:cs typeface="Arial"/>
                <a:sym typeface="Arial"/>
              </a:defRPr>
            </a:lvl2pPr>
            <a:lvl3pPr marL="0" lvl="2" indent="0" algn="r">
              <a:spcBef>
                <a:spcPts val="0"/>
              </a:spcBef>
              <a:buNone/>
              <a:defRPr sz="1000">
                <a:solidFill>
                  <a:schemeClr val="dk2"/>
                </a:solidFill>
                <a:latin typeface="Arial"/>
                <a:ea typeface="Arial"/>
                <a:cs typeface="Arial"/>
                <a:sym typeface="Arial"/>
              </a:defRPr>
            </a:lvl3pPr>
            <a:lvl4pPr marL="0" lvl="3" indent="0" algn="r">
              <a:spcBef>
                <a:spcPts val="0"/>
              </a:spcBef>
              <a:buNone/>
              <a:defRPr sz="1000">
                <a:solidFill>
                  <a:schemeClr val="dk2"/>
                </a:solidFill>
                <a:latin typeface="Arial"/>
                <a:ea typeface="Arial"/>
                <a:cs typeface="Arial"/>
                <a:sym typeface="Arial"/>
              </a:defRPr>
            </a:lvl4pPr>
            <a:lvl5pPr marL="0" lvl="4" indent="0" algn="r">
              <a:spcBef>
                <a:spcPts val="0"/>
              </a:spcBef>
              <a:buNone/>
              <a:defRPr sz="1000">
                <a:solidFill>
                  <a:schemeClr val="dk2"/>
                </a:solidFill>
                <a:latin typeface="Arial"/>
                <a:ea typeface="Arial"/>
                <a:cs typeface="Arial"/>
                <a:sym typeface="Arial"/>
              </a:defRPr>
            </a:lvl5pPr>
            <a:lvl6pPr marL="0" lvl="5" indent="0" algn="r">
              <a:spcBef>
                <a:spcPts val="0"/>
              </a:spcBef>
              <a:buNone/>
              <a:defRPr sz="1000">
                <a:solidFill>
                  <a:schemeClr val="dk2"/>
                </a:solidFill>
                <a:latin typeface="Arial"/>
                <a:ea typeface="Arial"/>
                <a:cs typeface="Arial"/>
                <a:sym typeface="Arial"/>
              </a:defRPr>
            </a:lvl6pPr>
            <a:lvl7pPr marL="0" lvl="6" indent="0" algn="r">
              <a:spcBef>
                <a:spcPts val="0"/>
              </a:spcBef>
              <a:buNone/>
              <a:defRPr sz="1000">
                <a:solidFill>
                  <a:schemeClr val="dk2"/>
                </a:solidFill>
                <a:latin typeface="Arial"/>
                <a:ea typeface="Arial"/>
                <a:cs typeface="Arial"/>
                <a:sym typeface="Arial"/>
              </a:defRPr>
            </a:lvl7pPr>
            <a:lvl8pPr marL="0" lvl="7" indent="0" algn="r">
              <a:spcBef>
                <a:spcPts val="0"/>
              </a:spcBef>
              <a:buNone/>
              <a:defRPr sz="1000">
                <a:solidFill>
                  <a:schemeClr val="dk2"/>
                </a:solidFill>
                <a:latin typeface="Arial"/>
                <a:ea typeface="Arial"/>
                <a:cs typeface="Arial"/>
                <a:sym typeface="Arial"/>
              </a:defRPr>
            </a:lvl8pPr>
            <a:lvl9pPr marL="0" lvl="8" indent="0" algn="r">
              <a:spcBef>
                <a:spcPts val="0"/>
              </a:spcBef>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4"/>
          <p:cNvSpPr txBox="1">
            <a:spLocks noGrp="1"/>
          </p:cNvSpPr>
          <p:nvPr>
            <p:ph type="ftr" idx="11"/>
          </p:nvPr>
        </p:nvSpPr>
        <p:spPr>
          <a:xfrm>
            <a:off x="3461443" y="6331162"/>
            <a:ext cx="4117810"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lide divider texture 7">
  <p:cSld name="Slide divider texture 7">
    <p:bg>
      <p:bgPr>
        <a:solidFill>
          <a:schemeClr val="dk2"/>
        </a:solidFill>
        <a:effectLst/>
      </p:bgPr>
    </p:bg>
    <p:spTree>
      <p:nvGrpSpPr>
        <p:cNvPr id="1" name="Shape 88"/>
        <p:cNvGrpSpPr/>
        <p:nvPr/>
      </p:nvGrpSpPr>
      <p:grpSpPr>
        <a:xfrm>
          <a:off x="0" y="0"/>
          <a:ext cx="0" cy="0"/>
          <a:chOff x="0" y="0"/>
          <a:chExt cx="0" cy="0"/>
        </a:xfrm>
      </p:grpSpPr>
      <p:pic>
        <p:nvPicPr>
          <p:cNvPr id="89" name="Google Shape;89;p15"/>
          <p:cNvPicPr preferRelativeResize="0"/>
          <p:nvPr/>
        </p:nvPicPr>
        <p:blipFill rotWithShape="1">
          <a:blip r:embed="rId2">
            <a:alphaModFix/>
          </a:blip>
          <a:srcRect/>
          <a:stretch/>
        </p:blipFill>
        <p:spPr>
          <a:xfrm>
            <a:off x="1" y="1"/>
            <a:ext cx="9142472" cy="6858000"/>
          </a:xfrm>
          <a:prstGeom prst="rect">
            <a:avLst/>
          </a:prstGeom>
          <a:noFill/>
          <a:ln>
            <a:noFill/>
          </a:ln>
        </p:spPr>
      </p:pic>
      <p:sp>
        <p:nvSpPr>
          <p:cNvPr id="90" name="Google Shape;90;p15"/>
          <p:cNvSpPr txBox="1">
            <a:spLocks noGrp="1"/>
          </p:cNvSpPr>
          <p:nvPr>
            <p:ph type="title"/>
          </p:nvPr>
        </p:nvSpPr>
        <p:spPr>
          <a:xfrm>
            <a:off x="326551" y="3591686"/>
            <a:ext cx="8490331" cy="2255604"/>
          </a:xfrm>
          <a:prstGeom prst="rect">
            <a:avLst/>
          </a:prstGeom>
          <a:noFill/>
          <a:ln>
            <a:noFill/>
          </a:ln>
        </p:spPr>
        <p:txBody>
          <a:bodyPr spcFirstLastPara="1" wrap="square" lIns="0" tIns="0" rIns="0" bIns="0" anchor="b" anchorCtr="0">
            <a:noAutofit/>
          </a:bodyPr>
          <a:lstStyle>
            <a:lvl1pPr marR="0" lvl="0" algn="l">
              <a:lnSpc>
                <a:spcPct val="90000"/>
              </a:lnSpc>
              <a:spcBef>
                <a:spcPts val="0"/>
              </a:spcBef>
              <a:spcAft>
                <a:spcPts val="0"/>
              </a:spcAft>
              <a:buClr>
                <a:schemeClr val="lt1"/>
              </a:buClr>
              <a:buSzPts val="4900"/>
              <a:buFont typeface="Ultra"/>
              <a:buNone/>
              <a:defRPr sz="4900">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1" name="Google Shape;91;p15"/>
          <p:cNvSpPr txBox="1">
            <a:spLocks noGrp="1"/>
          </p:cNvSpPr>
          <p:nvPr>
            <p:ph type="dt" idx="10"/>
          </p:nvPr>
        </p:nvSpPr>
        <p:spPr>
          <a:xfrm>
            <a:off x="7647829" y="6331162"/>
            <a:ext cx="816378"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5"/>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lvl1pPr marL="0" lvl="0" indent="0" algn="r">
              <a:spcBef>
                <a:spcPts val="0"/>
              </a:spcBef>
              <a:buNone/>
              <a:defRPr sz="1000">
                <a:solidFill>
                  <a:schemeClr val="dk2"/>
                </a:solidFill>
                <a:latin typeface="Arial"/>
                <a:ea typeface="Arial"/>
                <a:cs typeface="Arial"/>
                <a:sym typeface="Arial"/>
              </a:defRPr>
            </a:lvl1pPr>
            <a:lvl2pPr marL="0" lvl="1" indent="0" algn="r">
              <a:spcBef>
                <a:spcPts val="0"/>
              </a:spcBef>
              <a:buNone/>
              <a:defRPr sz="1000">
                <a:solidFill>
                  <a:schemeClr val="dk2"/>
                </a:solidFill>
                <a:latin typeface="Arial"/>
                <a:ea typeface="Arial"/>
                <a:cs typeface="Arial"/>
                <a:sym typeface="Arial"/>
              </a:defRPr>
            </a:lvl2pPr>
            <a:lvl3pPr marL="0" lvl="2" indent="0" algn="r">
              <a:spcBef>
                <a:spcPts val="0"/>
              </a:spcBef>
              <a:buNone/>
              <a:defRPr sz="1000">
                <a:solidFill>
                  <a:schemeClr val="dk2"/>
                </a:solidFill>
                <a:latin typeface="Arial"/>
                <a:ea typeface="Arial"/>
                <a:cs typeface="Arial"/>
                <a:sym typeface="Arial"/>
              </a:defRPr>
            </a:lvl3pPr>
            <a:lvl4pPr marL="0" lvl="3" indent="0" algn="r">
              <a:spcBef>
                <a:spcPts val="0"/>
              </a:spcBef>
              <a:buNone/>
              <a:defRPr sz="1000">
                <a:solidFill>
                  <a:schemeClr val="dk2"/>
                </a:solidFill>
                <a:latin typeface="Arial"/>
                <a:ea typeface="Arial"/>
                <a:cs typeface="Arial"/>
                <a:sym typeface="Arial"/>
              </a:defRPr>
            </a:lvl4pPr>
            <a:lvl5pPr marL="0" lvl="4" indent="0" algn="r">
              <a:spcBef>
                <a:spcPts val="0"/>
              </a:spcBef>
              <a:buNone/>
              <a:defRPr sz="1000">
                <a:solidFill>
                  <a:schemeClr val="dk2"/>
                </a:solidFill>
                <a:latin typeface="Arial"/>
                <a:ea typeface="Arial"/>
                <a:cs typeface="Arial"/>
                <a:sym typeface="Arial"/>
              </a:defRPr>
            </a:lvl5pPr>
            <a:lvl6pPr marL="0" lvl="5" indent="0" algn="r">
              <a:spcBef>
                <a:spcPts val="0"/>
              </a:spcBef>
              <a:buNone/>
              <a:defRPr sz="1000">
                <a:solidFill>
                  <a:schemeClr val="dk2"/>
                </a:solidFill>
                <a:latin typeface="Arial"/>
                <a:ea typeface="Arial"/>
                <a:cs typeface="Arial"/>
                <a:sym typeface="Arial"/>
              </a:defRPr>
            </a:lvl6pPr>
            <a:lvl7pPr marL="0" lvl="6" indent="0" algn="r">
              <a:spcBef>
                <a:spcPts val="0"/>
              </a:spcBef>
              <a:buNone/>
              <a:defRPr sz="1000">
                <a:solidFill>
                  <a:schemeClr val="dk2"/>
                </a:solidFill>
                <a:latin typeface="Arial"/>
                <a:ea typeface="Arial"/>
                <a:cs typeface="Arial"/>
                <a:sym typeface="Arial"/>
              </a:defRPr>
            </a:lvl7pPr>
            <a:lvl8pPr marL="0" lvl="7" indent="0" algn="r">
              <a:spcBef>
                <a:spcPts val="0"/>
              </a:spcBef>
              <a:buNone/>
              <a:defRPr sz="1000">
                <a:solidFill>
                  <a:schemeClr val="dk2"/>
                </a:solidFill>
                <a:latin typeface="Arial"/>
                <a:ea typeface="Arial"/>
                <a:cs typeface="Arial"/>
                <a:sym typeface="Arial"/>
              </a:defRPr>
            </a:lvl8pPr>
            <a:lvl9pPr marL="0" lvl="8" indent="0" algn="r">
              <a:spcBef>
                <a:spcPts val="0"/>
              </a:spcBef>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15"/>
          <p:cNvSpPr txBox="1">
            <a:spLocks noGrp="1"/>
          </p:cNvSpPr>
          <p:nvPr>
            <p:ph type="ftr" idx="11"/>
          </p:nvPr>
        </p:nvSpPr>
        <p:spPr>
          <a:xfrm>
            <a:off x="3461443" y="6331162"/>
            <a:ext cx="4117810"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mage and text left">
  <p:cSld name="Image and text left">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326551" y="261214"/>
            <a:ext cx="4179209" cy="85464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7" name="Google Shape;107;p18"/>
          <p:cNvSpPr txBox="1">
            <a:spLocks noGrp="1"/>
          </p:cNvSpPr>
          <p:nvPr>
            <p:ph type="body" idx="1"/>
          </p:nvPr>
        </p:nvSpPr>
        <p:spPr>
          <a:xfrm>
            <a:off x="326551" y="1469326"/>
            <a:ext cx="4179855" cy="4440630"/>
          </a:xfrm>
          <a:prstGeom prst="rect">
            <a:avLst/>
          </a:prstGeom>
          <a:noFill/>
          <a:ln>
            <a:noFill/>
          </a:ln>
        </p:spPr>
        <p:txBody>
          <a:bodyPr spcFirstLastPara="1" wrap="square" lIns="0" tIns="0" rIns="0" bIns="0" anchor="ctr" anchorCtr="0">
            <a:noAutofit/>
          </a:bodyPr>
          <a:lstStyle>
            <a:lvl1pPr marL="457200" lvl="0" indent="-228600" algn="l">
              <a:lnSpc>
                <a:spcPct val="104000"/>
              </a:lnSpc>
              <a:spcBef>
                <a:spcPts val="1088"/>
              </a:spcBef>
              <a:spcAft>
                <a:spcPts val="0"/>
              </a:spcAft>
              <a:buSzPts val="1400"/>
              <a:buNone/>
              <a:defRPr sz="1600"/>
            </a:lvl1pPr>
            <a:lvl2pPr marL="914400" lvl="1" indent="-228600" algn="l">
              <a:lnSpc>
                <a:spcPct val="104000"/>
              </a:lnSpc>
              <a:spcBef>
                <a:spcPts val="272"/>
              </a:spcBef>
              <a:spcAft>
                <a:spcPts val="0"/>
              </a:spcAft>
              <a:buSzPts val="1400"/>
              <a:buNone/>
              <a:defRPr sz="1600"/>
            </a:lvl2pPr>
            <a:lvl3pPr marL="1371600" lvl="2" indent="-299719" algn="l">
              <a:lnSpc>
                <a:spcPct val="104000"/>
              </a:lnSpc>
              <a:spcBef>
                <a:spcPts val="272"/>
              </a:spcBef>
              <a:spcAft>
                <a:spcPts val="0"/>
              </a:spcAft>
              <a:buClr>
                <a:schemeClr val="dk1"/>
              </a:buClr>
              <a:buSzPts val="1120"/>
              <a:buChar char="◼"/>
              <a:defRPr sz="1600"/>
            </a:lvl3pPr>
            <a:lvl4pPr marL="1828800" lvl="3" indent="-299719" algn="l">
              <a:lnSpc>
                <a:spcPct val="104000"/>
              </a:lnSpc>
              <a:spcBef>
                <a:spcPts val="0"/>
              </a:spcBef>
              <a:spcAft>
                <a:spcPts val="0"/>
              </a:spcAft>
              <a:buClr>
                <a:schemeClr val="dk1"/>
              </a:buClr>
              <a:buSzPts val="1120"/>
              <a:buChar char="◼"/>
              <a:defRPr sz="1600"/>
            </a:lvl4pPr>
            <a:lvl5pPr marL="2286000" lvl="4" indent="-299720" algn="l">
              <a:lnSpc>
                <a:spcPct val="104000"/>
              </a:lnSpc>
              <a:spcBef>
                <a:spcPts val="0"/>
              </a:spcBef>
              <a:spcAft>
                <a:spcPts val="0"/>
              </a:spcAft>
              <a:buClr>
                <a:schemeClr val="dk1"/>
              </a:buClr>
              <a:buSzPts val="112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08" name="Google Shape;108;p18"/>
          <p:cNvSpPr>
            <a:spLocks noGrp="1"/>
          </p:cNvSpPr>
          <p:nvPr>
            <p:ph type="pic" idx="2"/>
          </p:nvPr>
        </p:nvSpPr>
        <p:spPr>
          <a:xfrm>
            <a:off x="4637027" y="1"/>
            <a:ext cx="4506406" cy="6858000"/>
          </a:xfrm>
          <a:prstGeom prst="rect">
            <a:avLst/>
          </a:prstGeom>
          <a:noFill/>
          <a:ln>
            <a:noFill/>
          </a:ln>
        </p:spPr>
        <p:txBody>
          <a:bodyPr spcFirstLastPara="1" wrap="square" lIns="0" tIns="0" rIns="0" bIns="0" anchor="t" anchorCtr="0">
            <a:noAutofit/>
          </a:bodyPr>
          <a:lstStyle>
            <a:lvl1pPr marR="0" lvl="0" algn="l" rtl="0">
              <a:lnSpc>
                <a:spcPct val="104000"/>
              </a:lnSpc>
              <a:spcBef>
                <a:spcPts val="1088"/>
              </a:spcBef>
              <a:spcAft>
                <a:spcPts val="0"/>
              </a:spcAft>
              <a:buSzPts val="1400"/>
              <a:buNone/>
              <a:defRPr sz="1600" b="0" i="0" u="none" strike="noStrike" cap="none">
                <a:solidFill>
                  <a:schemeClr val="dk1"/>
                </a:solidFill>
                <a:latin typeface="Arial"/>
                <a:ea typeface="Arial"/>
                <a:cs typeface="Arial"/>
                <a:sym typeface="Arial"/>
              </a:defRPr>
            </a:lvl1pPr>
            <a:lvl2pPr marR="0" lvl="1" algn="l" rtl="0">
              <a:lnSpc>
                <a:spcPct val="104000"/>
              </a:lnSpc>
              <a:spcBef>
                <a:spcPts val="272"/>
              </a:spcBef>
              <a:spcAft>
                <a:spcPts val="0"/>
              </a:spcAft>
              <a:buSzPts val="1400"/>
              <a:buNone/>
              <a:defRPr sz="1600" b="0" i="0" u="none" strike="noStrike" cap="none">
                <a:solidFill>
                  <a:schemeClr val="dk1"/>
                </a:solidFill>
                <a:latin typeface="Arial"/>
                <a:ea typeface="Arial"/>
                <a:cs typeface="Arial"/>
                <a:sym typeface="Arial"/>
              </a:defRPr>
            </a:lvl2pPr>
            <a:lvl3pPr marR="0" lvl="2" algn="l" rtl="0">
              <a:lnSpc>
                <a:spcPct val="104000"/>
              </a:lnSpc>
              <a:spcBef>
                <a:spcPts val="272"/>
              </a:spcBef>
              <a:spcAft>
                <a:spcPts val="0"/>
              </a:spcAft>
              <a:buClr>
                <a:schemeClr val="dk1"/>
              </a:buClr>
              <a:buSzPts val="1120"/>
              <a:buFont typeface="Noto Sans Symbols"/>
              <a:buChar char="◼"/>
              <a:defRPr sz="1600" b="0" i="0" u="none" strike="noStrike" cap="none">
                <a:solidFill>
                  <a:schemeClr val="dk1"/>
                </a:solidFill>
                <a:latin typeface="Arial"/>
                <a:ea typeface="Arial"/>
                <a:cs typeface="Arial"/>
                <a:sym typeface="Arial"/>
              </a:defRPr>
            </a:lvl3pPr>
            <a:lvl4pPr marR="0" lvl="3" algn="l" rtl="0">
              <a:lnSpc>
                <a:spcPct val="104000"/>
              </a:lnSpc>
              <a:spcBef>
                <a:spcPts val="0"/>
              </a:spcBef>
              <a:spcAft>
                <a:spcPts val="0"/>
              </a:spcAft>
              <a:buClr>
                <a:schemeClr val="dk1"/>
              </a:buClr>
              <a:buSzPts val="1120"/>
              <a:buFont typeface="Noto Sans Symbols"/>
              <a:buChar char="◼"/>
              <a:defRPr sz="1600" b="0" i="0" u="none" strike="noStrike" cap="none">
                <a:solidFill>
                  <a:schemeClr val="dk1"/>
                </a:solidFill>
                <a:latin typeface="Arial"/>
                <a:ea typeface="Arial"/>
                <a:cs typeface="Arial"/>
                <a:sym typeface="Arial"/>
              </a:defRPr>
            </a:lvl4pPr>
            <a:lvl5pPr marR="0" lvl="4" algn="l" rtl="0">
              <a:lnSpc>
                <a:spcPct val="104000"/>
              </a:lnSpc>
              <a:spcBef>
                <a:spcPts val="0"/>
              </a:spcBef>
              <a:spcAft>
                <a:spcPts val="0"/>
              </a:spcAft>
              <a:buClr>
                <a:schemeClr val="dk1"/>
              </a:buClr>
              <a:buSzPts val="1120"/>
              <a:buFont typeface="Noto Sans Symbols"/>
              <a:buChar char="◼"/>
              <a:defRPr sz="1600" b="0" i="0" u="none" strike="noStrike" cap="none">
                <a:solidFill>
                  <a:schemeClr val="dk1"/>
                </a:solidFill>
                <a:latin typeface="Arial"/>
                <a:ea typeface="Arial"/>
                <a:cs typeface="Arial"/>
                <a:sym typeface="Arial"/>
              </a:defRPr>
            </a:lvl5pPr>
            <a:lvl6pPr marR="0" lvl="5"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9" name="Google Shape;109;p18"/>
          <p:cNvSpPr txBox="1">
            <a:spLocks noGrp="1"/>
          </p:cNvSpPr>
          <p:nvPr>
            <p:ph type="dt" idx="10"/>
          </p:nvPr>
        </p:nvSpPr>
        <p:spPr>
          <a:xfrm>
            <a:off x="7647829" y="6331162"/>
            <a:ext cx="816378"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8"/>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1" name="Google Shape;111;p18"/>
          <p:cNvSpPr txBox="1">
            <a:spLocks noGrp="1"/>
          </p:cNvSpPr>
          <p:nvPr>
            <p:ph type="ftr" idx="11"/>
          </p:nvPr>
        </p:nvSpPr>
        <p:spPr>
          <a:xfrm>
            <a:off x="3461443" y="6331162"/>
            <a:ext cx="4117810"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mage and text right">
  <p:cSld name="Image and text right">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4637027" y="261214"/>
            <a:ext cx="4181760" cy="85464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4" name="Google Shape;114;p19"/>
          <p:cNvSpPr txBox="1">
            <a:spLocks noGrp="1"/>
          </p:cNvSpPr>
          <p:nvPr>
            <p:ph type="body" idx="1"/>
          </p:nvPr>
        </p:nvSpPr>
        <p:spPr>
          <a:xfrm>
            <a:off x="4637027" y="1469326"/>
            <a:ext cx="4179855" cy="4440630"/>
          </a:xfrm>
          <a:prstGeom prst="rect">
            <a:avLst/>
          </a:prstGeom>
          <a:noFill/>
          <a:ln>
            <a:noFill/>
          </a:ln>
        </p:spPr>
        <p:txBody>
          <a:bodyPr spcFirstLastPara="1" wrap="square" lIns="0" tIns="0" rIns="0" bIns="0" anchor="ctr" anchorCtr="0">
            <a:noAutofit/>
          </a:bodyPr>
          <a:lstStyle>
            <a:lvl1pPr marL="457200" lvl="0" indent="-228600" algn="l">
              <a:lnSpc>
                <a:spcPct val="104000"/>
              </a:lnSpc>
              <a:spcBef>
                <a:spcPts val="1088"/>
              </a:spcBef>
              <a:spcAft>
                <a:spcPts val="0"/>
              </a:spcAft>
              <a:buSzPts val="1400"/>
              <a:buNone/>
              <a:defRPr sz="1600"/>
            </a:lvl1pPr>
            <a:lvl2pPr marL="914400" lvl="1" indent="-228600" algn="l">
              <a:lnSpc>
                <a:spcPct val="104000"/>
              </a:lnSpc>
              <a:spcBef>
                <a:spcPts val="272"/>
              </a:spcBef>
              <a:spcAft>
                <a:spcPts val="0"/>
              </a:spcAft>
              <a:buSzPts val="1400"/>
              <a:buNone/>
              <a:defRPr sz="1600"/>
            </a:lvl2pPr>
            <a:lvl3pPr marL="1371600" lvl="2" indent="-299719" algn="l">
              <a:lnSpc>
                <a:spcPct val="104000"/>
              </a:lnSpc>
              <a:spcBef>
                <a:spcPts val="272"/>
              </a:spcBef>
              <a:spcAft>
                <a:spcPts val="0"/>
              </a:spcAft>
              <a:buClr>
                <a:schemeClr val="dk1"/>
              </a:buClr>
              <a:buSzPts val="1120"/>
              <a:buChar char="◼"/>
              <a:defRPr sz="1600"/>
            </a:lvl3pPr>
            <a:lvl4pPr marL="1828800" lvl="3" indent="-299719" algn="l">
              <a:lnSpc>
                <a:spcPct val="104000"/>
              </a:lnSpc>
              <a:spcBef>
                <a:spcPts val="0"/>
              </a:spcBef>
              <a:spcAft>
                <a:spcPts val="0"/>
              </a:spcAft>
              <a:buClr>
                <a:schemeClr val="dk1"/>
              </a:buClr>
              <a:buSzPts val="1120"/>
              <a:buChar char="◼"/>
              <a:defRPr sz="1600"/>
            </a:lvl4pPr>
            <a:lvl5pPr marL="2286000" lvl="4" indent="-299720" algn="l">
              <a:lnSpc>
                <a:spcPct val="104000"/>
              </a:lnSpc>
              <a:spcBef>
                <a:spcPts val="0"/>
              </a:spcBef>
              <a:spcAft>
                <a:spcPts val="0"/>
              </a:spcAft>
              <a:buClr>
                <a:schemeClr val="dk1"/>
              </a:buClr>
              <a:buSzPts val="112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15" name="Google Shape;115;p19"/>
          <p:cNvSpPr>
            <a:spLocks noGrp="1"/>
          </p:cNvSpPr>
          <p:nvPr>
            <p:ph type="pic" idx="2"/>
          </p:nvPr>
        </p:nvSpPr>
        <p:spPr>
          <a:xfrm>
            <a:off x="0" y="1"/>
            <a:ext cx="4506406" cy="6858000"/>
          </a:xfrm>
          <a:prstGeom prst="rect">
            <a:avLst/>
          </a:prstGeom>
          <a:noFill/>
          <a:ln>
            <a:noFill/>
          </a:ln>
        </p:spPr>
        <p:txBody>
          <a:bodyPr spcFirstLastPara="1" wrap="square" lIns="0" tIns="0" rIns="0" bIns="0" anchor="t" anchorCtr="0">
            <a:noAutofit/>
          </a:bodyPr>
          <a:lstStyle>
            <a:lvl1pPr marR="0" lvl="0" algn="l" rtl="0">
              <a:lnSpc>
                <a:spcPct val="104000"/>
              </a:lnSpc>
              <a:spcBef>
                <a:spcPts val="1088"/>
              </a:spcBef>
              <a:spcAft>
                <a:spcPts val="0"/>
              </a:spcAft>
              <a:buSzPts val="1400"/>
              <a:buNone/>
              <a:defRPr sz="1600" b="0" i="0" u="none" strike="noStrike" cap="none">
                <a:solidFill>
                  <a:schemeClr val="dk1"/>
                </a:solidFill>
                <a:latin typeface="Arial"/>
                <a:ea typeface="Arial"/>
                <a:cs typeface="Arial"/>
                <a:sym typeface="Arial"/>
              </a:defRPr>
            </a:lvl1pPr>
            <a:lvl2pPr marR="0" lvl="1" algn="l" rtl="0">
              <a:lnSpc>
                <a:spcPct val="104000"/>
              </a:lnSpc>
              <a:spcBef>
                <a:spcPts val="272"/>
              </a:spcBef>
              <a:spcAft>
                <a:spcPts val="0"/>
              </a:spcAft>
              <a:buSzPts val="1400"/>
              <a:buNone/>
              <a:defRPr sz="1600" b="0" i="0" u="none" strike="noStrike" cap="none">
                <a:solidFill>
                  <a:schemeClr val="dk1"/>
                </a:solidFill>
                <a:latin typeface="Arial"/>
                <a:ea typeface="Arial"/>
                <a:cs typeface="Arial"/>
                <a:sym typeface="Arial"/>
              </a:defRPr>
            </a:lvl2pPr>
            <a:lvl3pPr marR="0" lvl="2" algn="l" rtl="0">
              <a:lnSpc>
                <a:spcPct val="104000"/>
              </a:lnSpc>
              <a:spcBef>
                <a:spcPts val="272"/>
              </a:spcBef>
              <a:spcAft>
                <a:spcPts val="0"/>
              </a:spcAft>
              <a:buClr>
                <a:schemeClr val="dk1"/>
              </a:buClr>
              <a:buSzPts val="1120"/>
              <a:buFont typeface="Noto Sans Symbols"/>
              <a:buChar char="◼"/>
              <a:defRPr sz="1600" b="0" i="0" u="none" strike="noStrike" cap="none">
                <a:solidFill>
                  <a:schemeClr val="dk1"/>
                </a:solidFill>
                <a:latin typeface="Arial"/>
                <a:ea typeface="Arial"/>
                <a:cs typeface="Arial"/>
                <a:sym typeface="Arial"/>
              </a:defRPr>
            </a:lvl3pPr>
            <a:lvl4pPr marR="0" lvl="3" algn="l" rtl="0">
              <a:lnSpc>
                <a:spcPct val="104000"/>
              </a:lnSpc>
              <a:spcBef>
                <a:spcPts val="0"/>
              </a:spcBef>
              <a:spcAft>
                <a:spcPts val="0"/>
              </a:spcAft>
              <a:buClr>
                <a:schemeClr val="dk1"/>
              </a:buClr>
              <a:buSzPts val="1120"/>
              <a:buFont typeface="Noto Sans Symbols"/>
              <a:buChar char="◼"/>
              <a:defRPr sz="1600" b="0" i="0" u="none" strike="noStrike" cap="none">
                <a:solidFill>
                  <a:schemeClr val="dk1"/>
                </a:solidFill>
                <a:latin typeface="Arial"/>
                <a:ea typeface="Arial"/>
                <a:cs typeface="Arial"/>
                <a:sym typeface="Arial"/>
              </a:defRPr>
            </a:lvl4pPr>
            <a:lvl5pPr marR="0" lvl="4" algn="l" rtl="0">
              <a:lnSpc>
                <a:spcPct val="104000"/>
              </a:lnSpc>
              <a:spcBef>
                <a:spcPts val="0"/>
              </a:spcBef>
              <a:spcAft>
                <a:spcPts val="0"/>
              </a:spcAft>
              <a:buClr>
                <a:schemeClr val="dk1"/>
              </a:buClr>
              <a:buSzPts val="1120"/>
              <a:buFont typeface="Noto Sans Symbols"/>
              <a:buChar char="◼"/>
              <a:defRPr sz="1600" b="0" i="0" u="none" strike="noStrike" cap="none">
                <a:solidFill>
                  <a:schemeClr val="dk1"/>
                </a:solidFill>
                <a:latin typeface="Arial"/>
                <a:ea typeface="Arial"/>
                <a:cs typeface="Arial"/>
                <a:sym typeface="Arial"/>
              </a:defRPr>
            </a:lvl5pPr>
            <a:lvl6pPr marR="0" lvl="5"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19"/>
          <p:cNvSpPr txBox="1">
            <a:spLocks noGrp="1"/>
          </p:cNvSpPr>
          <p:nvPr>
            <p:ph type="dt" idx="10"/>
          </p:nvPr>
        </p:nvSpPr>
        <p:spPr>
          <a:xfrm>
            <a:off x="7647829" y="6331162"/>
            <a:ext cx="816378"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9"/>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19"/>
          <p:cNvSpPr txBox="1">
            <a:spLocks noGrp="1"/>
          </p:cNvSpPr>
          <p:nvPr>
            <p:ph type="ftr" idx="11"/>
          </p:nvPr>
        </p:nvSpPr>
        <p:spPr>
          <a:xfrm>
            <a:off x="3461443" y="6331162"/>
            <a:ext cx="4117810"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xt (1 column)" type="obj">
  <p:cSld name="OBJEC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326552" y="266693"/>
            <a:ext cx="8494560" cy="53338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25" name="Google Shape;125;p21"/>
          <p:cNvSpPr txBox="1">
            <a:spLocks noGrp="1"/>
          </p:cNvSpPr>
          <p:nvPr>
            <p:ph type="body" idx="1"/>
          </p:nvPr>
        </p:nvSpPr>
        <p:spPr>
          <a:xfrm>
            <a:off x="326551" y="1469326"/>
            <a:ext cx="8490331" cy="4440630"/>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088"/>
              </a:spcBef>
              <a:spcAft>
                <a:spcPts val="0"/>
              </a:spcAft>
              <a:buSzPts val="1400"/>
              <a:buNone/>
              <a:defRPr/>
            </a:lvl1pPr>
            <a:lvl2pPr marL="914400" lvl="1" indent="-228600" algn="l">
              <a:lnSpc>
                <a:spcPct val="104000"/>
              </a:lnSpc>
              <a:spcBef>
                <a:spcPts val="272"/>
              </a:spcBef>
              <a:spcAft>
                <a:spcPts val="0"/>
              </a:spcAft>
              <a:buSzPts val="1400"/>
              <a:buNone/>
              <a:defRPr/>
            </a:lvl2pPr>
            <a:lvl3pPr marL="1371600" lvl="2" indent="-299719" algn="l">
              <a:lnSpc>
                <a:spcPct val="104000"/>
              </a:lnSpc>
              <a:spcBef>
                <a:spcPts val="272"/>
              </a:spcBef>
              <a:spcAft>
                <a:spcPts val="0"/>
              </a:spcAft>
              <a:buClr>
                <a:schemeClr val="dk1"/>
              </a:buClr>
              <a:buSzPts val="1120"/>
              <a:buChar char="◼"/>
              <a:defRPr/>
            </a:lvl3pPr>
            <a:lvl4pPr marL="1828800" lvl="3" indent="-299719" algn="l">
              <a:lnSpc>
                <a:spcPct val="104000"/>
              </a:lnSpc>
              <a:spcBef>
                <a:spcPts val="0"/>
              </a:spcBef>
              <a:spcAft>
                <a:spcPts val="0"/>
              </a:spcAft>
              <a:buClr>
                <a:schemeClr val="dk1"/>
              </a:buClr>
              <a:buSzPts val="1120"/>
              <a:buChar char="◼"/>
              <a:defRPr/>
            </a:lvl4pPr>
            <a:lvl5pPr marL="2286000" lvl="4" indent="-299720" algn="l">
              <a:lnSpc>
                <a:spcPct val="104000"/>
              </a:lnSpc>
              <a:spcBef>
                <a:spcPts val="0"/>
              </a:spcBef>
              <a:spcAft>
                <a:spcPts val="0"/>
              </a:spcAft>
              <a:buClr>
                <a:schemeClr val="dk1"/>
              </a:buClr>
              <a:buSzPts val="11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 name="Google Shape;126;p21"/>
          <p:cNvSpPr txBox="1">
            <a:spLocks noGrp="1"/>
          </p:cNvSpPr>
          <p:nvPr>
            <p:ph type="dt" idx="10"/>
          </p:nvPr>
        </p:nvSpPr>
        <p:spPr>
          <a:xfrm>
            <a:off x="7647829" y="6331162"/>
            <a:ext cx="816378"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21"/>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8" name="Google Shape;128;p21"/>
          <p:cNvSpPr txBox="1">
            <a:spLocks noGrp="1"/>
          </p:cNvSpPr>
          <p:nvPr>
            <p:ph type="ftr" idx="11"/>
          </p:nvPr>
        </p:nvSpPr>
        <p:spPr>
          <a:xfrm>
            <a:off x="3461443" y="6331162"/>
            <a:ext cx="4117810"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 (2 columns)" type="twoObj">
  <p:cSld name="TWO_OBJECTS">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326552" y="266693"/>
            <a:ext cx="8494560" cy="53338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31" name="Google Shape;131;p22"/>
          <p:cNvSpPr txBox="1">
            <a:spLocks noGrp="1"/>
          </p:cNvSpPr>
          <p:nvPr>
            <p:ph type="body" idx="1"/>
          </p:nvPr>
        </p:nvSpPr>
        <p:spPr>
          <a:xfrm>
            <a:off x="326551" y="1469326"/>
            <a:ext cx="4179855" cy="4440630"/>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088"/>
              </a:spcBef>
              <a:spcAft>
                <a:spcPts val="0"/>
              </a:spcAft>
              <a:buSzPts val="1400"/>
              <a:buNone/>
              <a:defRPr sz="1600"/>
            </a:lvl1pPr>
            <a:lvl2pPr marL="914400" lvl="1" indent="-228600" algn="l">
              <a:lnSpc>
                <a:spcPct val="104000"/>
              </a:lnSpc>
              <a:spcBef>
                <a:spcPts val="272"/>
              </a:spcBef>
              <a:spcAft>
                <a:spcPts val="0"/>
              </a:spcAft>
              <a:buSzPts val="1400"/>
              <a:buNone/>
              <a:defRPr sz="1600"/>
            </a:lvl2pPr>
            <a:lvl3pPr marL="1371600" lvl="2" indent="-299719" algn="l">
              <a:lnSpc>
                <a:spcPct val="104000"/>
              </a:lnSpc>
              <a:spcBef>
                <a:spcPts val="272"/>
              </a:spcBef>
              <a:spcAft>
                <a:spcPts val="0"/>
              </a:spcAft>
              <a:buClr>
                <a:schemeClr val="dk1"/>
              </a:buClr>
              <a:buSzPts val="1120"/>
              <a:buChar char="◼"/>
              <a:defRPr sz="1600"/>
            </a:lvl3pPr>
            <a:lvl4pPr marL="1828800" lvl="3" indent="-299719" algn="l">
              <a:lnSpc>
                <a:spcPct val="104000"/>
              </a:lnSpc>
              <a:spcBef>
                <a:spcPts val="0"/>
              </a:spcBef>
              <a:spcAft>
                <a:spcPts val="0"/>
              </a:spcAft>
              <a:buClr>
                <a:schemeClr val="dk1"/>
              </a:buClr>
              <a:buSzPts val="1120"/>
              <a:buChar char="◼"/>
              <a:defRPr sz="1600"/>
            </a:lvl4pPr>
            <a:lvl5pPr marL="2286000" lvl="4" indent="-299720" algn="l">
              <a:lnSpc>
                <a:spcPct val="104000"/>
              </a:lnSpc>
              <a:spcBef>
                <a:spcPts val="0"/>
              </a:spcBef>
              <a:spcAft>
                <a:spcPts val="0"/>
              </a:spcAft>
              <a:buClr>
                <a:schemeClr val="dk1"/>
              </a:buClr>
              <a:buSzPts val="112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32" name="Google Shape;132;p22"/>
          <p:cNvSpPr txBox="1">
            <a:spLocks noGrp="1"/>
          </p:cNvSpPr>
          <p:nvPr>
            <p:ph type="body" idx="2"/>
          </p:nvPr>
        </p:nvSpPr>
        <p:spPr>
          <a:xfrm>
            <a:off x="4637027" y="1469326"/>
            <a:ext cx="4179855" cy="4440630"/>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088"/>
              </a:spcBef>
              <a:spcAft>
                <a:spcPts val="0"/>
              </a:spcAft>
              <a:buSzPts val="1400"/>
              <a:buNone/>
              <a:defRPr sz="1600"/>
            </a:lvl1pPr>
            <a:lvl2pPr marL="914400" lvl="1" indent="-228600" algn="l">
              <a:lnSpc>
                <a:spcPct val="104000"/>
              </a:lnSpc>
              <a:spcBef>
                <a:spcPts val="272"/>
              </a:spcBef>
              <a:spcAft>
                <a:spcPts val="0"/>
              </a:spcAft>
              <a:buSzPts val="1400"/>
              <a:buNone/>
              <a:defRPr sz="1600"/>
            </a:lvl2pPr>
            <a:lvl3pPr marL="1371600" lvl="2" indent="-299719" algn="l">
              <a:lnSpc>
                <a:spcPct val="104000"/>
              </a:lnSpc>
              <a:spcBef>
                <a:spcPts val="272"/>
              </a:spcBef>
              <a:spcAft>
                <a:spcPts val="0"/>
              </a:spcAft>
              <a:buClr>
                <a:schemeClr val="dk1"/>
              </a:buClr>
              <a:buSzPts val="1120"/>
              <a:buChar char="◼"/>
              <a:defRPr sz="1600"/>
            </a:lvl3pPr>
            <a:lvl4pPr marL="1828800" lvl="3" indent="-299719" algn="l">
              <a:lnSpc>
                <a:spcPct val="104000"/>
              </a:lnSpc>
              <a:spcBef>
                <a:spcPts val="0"/>
              </a:spcBef>
              <a:spcAft>
                <a:spcPts val="0"/>
              </a:spcAft>
              <a:buClr>
                <a:schemeClr val="dk1"/>
              </a:buClr>
              <a:buSzPts val="1120"/>
              <a:buChar char="◼"/>
              <a:defRPr sz="1600"/>
            </a:lvl4pPr>
            <a:lvl5pPr marL="2286000" lvl="4" indent="-299720" algn="l">
              <a:lnSpc>
                <a:spcPct val="104000"/>
              </a:lnSpc>
              <a:spcBef>
                <a:spcPts val="0"/>
              </a:spcBef>
              <a:spcAft>
                <a:spcPts val="0"/>
              </a:spcAft>
              <a:buClr>
                <a:schemeClr val="dk1"/>
              </a:buClr>
              <a:buSzPts val="112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33" name="Google Shape;133;p22"/>
          <p:cNvSpPr txBox="1">
            <a:spLocks noGrp="1"/>
          </p:cNvSpPr>
          <p:nvPr>
            <p:ph type="dt" idx="10"/>
          </p:nvPr>
        </p:nvSpPr>
        <p:spPr>
          <a:xfrm>
            <a:off x="7647829" y="6331162"/>
            <a:ext cx="816378"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2"/>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35" name="Google Shape;135;p22"/>
          <p:cNvSpPr txBox="1">
            <a:spLocks noGrp="1"/>
          </p:cNvSpPr>
          <p:nvPr>
            <p:ph type="ftr" idx="11"/>
          </p:nvPr>
        </p:nvSpPr>
        <p:spPr>
          <a:xfrm>
            <a:off x="3461443" y="6331162"/>
            <a:ext cx="4117810"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ext (3 columns)">
  <p:cSld name="Text (3 columns)">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326551" y="266693"/>
            <a:ext cx="8490331" cy="53338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38" name="Google Shape;138;p23"/>
          <p:cNvSpPr txBox="1">
            <a:spLocks noGrp="1"/>
          </p:cNvSpPr>
          <p:nvPr>
            <p:ph type="body" idx="1"/>
          </p:nvPr>
        </p:nvSpPr>
        <p:spPr>
          <a:xfrm>
            <a:off x="326551" y="1469326"/>
            <a:ext cx="2728654" cy="4440630"/>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088"/>
              </a:spcBef>
              <a:spcAft>
                <a:spcPts val="0"/>
              </a:spcAft>
              <a:buSzPts val="1400"/>
              <a:buNone/>
              <a:defRPr sz="1600"/>
            </a:lvl1pPr>
            <a:lvl2pPr marL="914400" lvl="1" indent="-228600" algn="l">
              <a:lnSpc>
                <a:spcPct val="104000"/>
              </a:lnSpc>
              <a:spcBef>
                <a:spcPts val="272"/>
              </a:spcBef>
              <a:spcAft>
                <a:spcPts val="0"/>
              </a:spcAft>
              <a:buSzPts val="1400"/>
              <a:buNone/>
              <a:defRPr sz="1600"/>
            </a:lvl2pPr>
            <a:lvl3pPr marL="1371600" lvl="2" indent="-299719" algn="l">
              <a:lnSpc>
                <a:spcPct val="104000"/>
              </a:lnSpc>
              <a:spcBef>
                <a:spcPts val="272"/>
              </a:spcBef>
              <a:spcAft>
                <a:spcPts val="0"/>
              </a:spcAft>
              <a:buClr>
                <a:schemeClr val="dk1"/>
              </a:buClr>
              <a:buSzPts val="1120"/>
              <a:buChar char="◼"/>
              <a:defRPr sz="1600"/>
            </a:lvl3pPr>
            <a:lvl4pPr marL="1828800" lvl="3" indent="-299719" algn="l">
              <a:lnSpc>
                <a:spcPct val="104000"/>
              </a:lnSpc>
              <a:spcBef>
                <a:spcPts val="0"/>
              </a:spcBef>
              <a:spcAft>
                <a:spcPts val="0"/>
              </a:spcAft>
              <a:buClr>
                <a:schemeClr val="dk1"/>
              </a:buClr>
              <a:buSzPts val="1120"/>
              <a:buChar char="◼"/>
              <a:defRPr sz="1600"/>
            </a:lvl4pPr>
            <a:lvl5pPr marL="2286000" lvl="4" indent="-299720" algn="l">
              <a:lnSpc>
                <a:spcPct val="104000"/>
              </a:lnSpc>
              <a:spcBef>
                <a:spcPts val="0"/>
              </a:spcBef>
              <a:spcAft>
                <a:spcPts val="0"/>
              </a:spcAft>
              <a:buClr>
                <a:schemeClr val="dk1"/>
              </a:buClr>
              <a:buSzPts val="112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39" name="Google Shape;139;p23"/>
          <p:cNvSpPr txBox="1">
            <a:spLocks noGrp="1"/>
          </p:cNvSpPr>
          <p:nvPr>
            <p:ph type="body" idx="2"/>
          </p:nvPr>
        </p:nvSpPr>
        <p:spPr>
          <a:xfrm>
            <a:off x="6089997" y="1469326"/>
            <a:ext cx="2728654" cy="4440630"/>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088"/>
              </a:spcBef>
              <a:spcAft>
                <a:spcPts val="0"/>
              </a:spcAft>
              <a:buSzPts val="1400"/>
              <a:buNone/>
              <a:defRPr sz="1600"/>
            </a:lvl1pPr>
            <a:lvl2pPr marL="914400" lvl="1" indent="-228600" algn="l">
              <a:lnSpc>
                <a:spcPct val="104000"/>
              </a:lnSpc>
              <a:spcBef>
                <a:spcPts val="272"/>
              </a:spcBef>
              <a:spcAft>
                <a:spcPts val="0"/>
              </a:spcAft>
              <a:buSzPts val="1400"/>
              <a:buNone/>
              <a:defRPr sz="1600"/>
            </a:lvl2pPr>
            <a:lvl3pPr marL="1371600" lvl="2" indent="-299719" algn="l">
              <a:lnSpc>
                <a:spcPct val="104000"/>
              </a:lnSpc>
              <a:spcBef>
                <a:spcPts val="272"/>
              </a:spcBef>
              <a:spcAft>
                <a:spcPts val="0"/>
              </a:spcAft>
              <a:buClr>
                <a:schemeClr val="dk1"/>
              </a:buClr>
              <a:buSzPts val="1120"/>
              <a:buChar char="◼"/>
              <a:defRPr sz="1600"/>
            </a:lvl3pPr>
            <a:lvl4pPr marL="1828800" lvl="3" indent="-299719" algn="l">
              <a:lnSpc>
                <a:spcPct val="104000"/>
              </a:lnSpc>
              <a:spcBef>
                <a:spcPts val="0"/>
              </a:spcBef>
              <a:spcAft>
                <a:spcPts val="0"/>
              </a:spcAft>
              <a:buClr>
                <a:schemeClr val="dk1"/>
              </a:buClr>
              <a:buSzPts val="1120"/>
              <a:buChar char="◼"/>
              <a:defRPr sz="1600"/>
            </a:lvl4pPr>
            <a:lvl5pPr marL="2286000" lvl="4" indent="-299720" algn="l">
              <a:lnSpc>
                <a:spcPct val="104000"/>
              </a:lnSpc>
              <a:spcBef>
                <a:spcPts val="0"/>
              </a:spcBef>
              <a:spcAft>
                <a:spcPts val="0"/>
              </a:spcAft>
              <a:buClr>
                <a:schemeClr val="dk1"/>
              </a:buClr>
              <a:buSzPts val="112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40" name="Google Shape;140;p23"/>
          <p:cNvSpPr txBox="1">
            <a:spLocks noGrp="1"/>
          </p:cNvSpPr>
          <p:nvPr>
            <p:ph type="body" idx="3"/>
          </p:nvPr>
        </p:nvSpPr>
        <p:spPr>
          <a:xfrm>
            <a:off x="3209158" y="1469326"/>
            <a:ext cx="2728654" cy="4440630"/>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088"/>
              </a:spcBef>
              <a:spcAft>
                <a:spcPts val="0"/>
              </a:spcAft>
              <a:buSzPts val="1400"/>
              <a:buNone/>
              <a:defRPr/>
            </a:lvl1pPr>
            <a:lvl2pPr marL="914400" lvl="1" indent="-228600" algn="l">
              <a:lnSpc>
                <a:spcPct val="104000"/>
              </a:lnSpc>
              <a:spcBef>
                <a:spcPts val="272"/>
              </a:spcBef>
              <a:spcAft>
                <a:spcPts val="0"/>
              </a:spcAft>
              <a:buSzPts val="1400"/>
              <a:buNone/>
              <a:defRPr/>
            </a:lvl2pPr>
            <a:lvl3pPr marL="1371600" lvl="2" indent="-299719" algn="l">
              <a:lnSpc>
                <a:spcPct val="104000"/>
              </a:lnSpc>
              <a:spcBef>
                <a:spcPts val="272"/>
              </a:spcBef>
              <a:spcAft>
                <a:spcPts val="0"/>
              </a:spcAft>
              <a:buSzPts val="1120"/>
              <a:buChar char="◼"/>
              <a:defRPr/>
            </a:lvl3pPr>
            <a:lvl4pPr marL="1828800" lvl="3" indent="-299719" algn="l">
              <a:lnSpc>
                <a:spcPct val="104000"/>
              </a:lnSpc>
              <a:spcBef>
                <a:spcPts val="0"/>
              </a:spcBef>
              <a:spcAft>
                <a:spcPts val="0"/>
              </a:spcAft>
              <a:buSzPts val="1120"/>
              <a:buChar char="◼"/>
              <a:defRPr/>
            </a:lvl4pPr>
            <a:lvl5pPr marL="2286000" lvl="4" indent="-299720" algn="l">
              <a:lnSpc>
                <a:spcPct val="104000"/>
              </a:lnSpc>
              <a:spcBef>
                <a:spcPts val="0"/>
              </a:spcBef>
              <a:spcAft>
                <a:spcPts val="0"/>
              </a:spcAft>
              <a:buSzPts val="11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1" name="Google Shape;141;p23"/>
          <p:cNvSpPr txBox="1">
            <a:spLocks noGrp="1"/>
          </p:cNvSpPr>
          <p:nvPr>
            <p:ph type="dt" idx="10"/>
          </p:nvPr>
        </p:nvSpPr>
        <p:spPr>
          <a:xfrm>
            <a:off x="7647829" y="6331162"/>
            <a:ext cx="816378"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3"/>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43" name="Google Shape;143;p23"/>
          <p:cNvSpPr txBox="1">
            <a:spLocks noGrp="1"/>
          </p:cNvSpPr>
          <p:nvPr>
            <p:ph type="ftr" idx="11"/>
          </p:nvPr>
        </p:nvSpPr>
        <p:spPr>
          <a:xfrm>
            <a:off x="3461443" y="6331162"/>
            <a:ext cx="4117810"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line only">
  <p:cSld name="Headline only">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26551" y="266693"/>
            <a:ext cx="8490331" cy="53338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7647829" y="6331162"/>
            <a:ext cx="816378"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3"/>
          <p:cNvSpPr txBox="1">
            <a:spLocks noGrp="1"/>
          </p:cNvSpPr>
          <p:nvPr>
            <p:ph type="ftr" idx="11"/>
          </p:nvPr>
        </p:nvSpPr>
        <p:spPr>
          <a:xfrm>
            <a:off x="3461443" y="6331162"/>
            <a:ext cx="4117810"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ext (4 columns)">
  <p:cSld name="Text (4 columns)">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326551" y="266693"/>
            <a:ext cx="8490331" cy="53338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46" name="Google Shape;146;p24"/>
          <p:cNvSpPr txBox="1">
            <a:spLocks noGrp="1"/>
          </p:cNvSpPr>
          <p:nvPr>
            <p:ph type="body" idx="1"/>
          </p:nvPr>
        </p:nvSpPr>
        <p:spPr>
          <a:xfrm>
            <a:off x="326551" y="1469326"/>
            <a:ext cx="2024617" cy="4440630"/>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088"/>
              </a:spcBef>
              <a:spcAft>
                <a:spcPts val="0"/>
              </a:spcAft>
              <a:buSzPts val="1400"/>
              <a:buNone/>
              <a:defRPr sz="1600"/>
            </a:lvl1pPr>
            <a:lvl2pPr marL="914400" lvl="1" indent="-228600" algn="l">
              <a:lnSpc>
                <a:spcPct val="104000"/>
              </a:lnSpc>
              <a:spcBef>
                <a:spcPts val="272"/>
              </a:spcBef>
              <a:spcAft>
                <a:spcPts val="0"/>
              </a:spcAft>
              <a:buSzPts val="1400"/>
              <a:buNone/>
              <a:defRPr sz="1600"/>
            </a:lvl2pPr>
            <a:lvl3pPr marL="1371600" lvl="2" indent="-299719" algn="l">
              <a:lnSpc>
                <a:spcPct val="104000"/>
              </a:lnSpc>
              <a:spcBef>
                <a:spcPts val="272"/>
              </a:spcBef>
              <a:spcAft>
                <a:spcPts val="0"/>
              </a:spcAft>
              <a:buClr>
                <a:schemeClr val="dk1"/>
              </a:buClr>
              <a:buSzPts val="1120"/>
              <a:buChar char="◼"/>
              <a:defRPr sz="1600"/>
            </a:lvl3pPr>
            <a:lvl4pPr marL="1828800" lvl="3" indent="-299719" algn="l">
              <a:lnSpc>
                <a:spcPct val="104000"/>
              </a:lnSpc>
              <a:spcBef>
                <a:spcPts val="0"/>
              </a:spcBef>
              <a:spcAft>
                <a:spcPts val="0"/>
              </a:spcAft>
              <a:buClr>
                <a:schemeClr val="dk1"/>
              </a:buClr>
              <a:buSzPts val="1120"/>
              <a:buChar char="◼"/>
              <a:defRPr sz="1600"/>
            </a:lvl4pPr>
            <a:lvl5pPr marL="2286000" lvl="4" indent="-299720" algn="l">
              <a:lnSpc>
                <a:spcPct val="104000"/>
              </a:lnSpc>
              <a:spcBef>
                <a:spcPts val="0"/>
              </a:spcBef>
              <a:spcAft>
                <a:spcPts val="0"/>
              </a:spcAft>
              <a:buClr>
                <a:schemeClr val="dk1"/>
              </a:buClr>
              <a:buSzPts val="112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47" name="Google Shape;147;p24"/>
          <p:cNvSpPr txBox="1">
            <a:spLocks noGrp="1"/>
          </p:cNvSpPr>
          <p:nvPr>
            <p:ph type="body" idx="2"/>
          </p:nvPr>
        </p:nvSpPr>
        <p:spPr>
          <a:xfrm>
            <a:off x="4637760" y="1469326"/>
            <a:ext cx="2024617" cy="4440630"/>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088"/>
              </a:spcBef>
              <a:spcAft>
                <a:spcPts val="0"/>
              </a:spcAft>
              <a:buSzPts val="1400"/>
              <a:buNone/>
              <a:defRPr sz="1600"/>
            </a:lvl1pPr>
            <a:lvl2pPr marL="914400" lvl="1" indent="-228600" algn="l">
              <a:lnSpc>
                <a:spcPct val="104000"/>
              </a:lnSpc>
              <a:spcBef>
                <a:spcPts val="272"/>
              </a:spcBef>
              <a:spcAft>
                <a:spcPts val="0"/>
              </a:spcAft>
              <a:buSzPts val="1400"/>
              <a:buNone/>
              <a:defRPr sz="1600"/>
            </a:lvl2pPr>
            <a:lvl3pPr marL="1371600" lvl="2" indent="-299719" algn="l">
              <a:lnSpc>
                <a:spcPct val="104000"/>
              </a:lnSpc>
              <a:spcBef>
                <a:spcPts val="272"/>
              </a:spcBef>
              <a:spcAft>
                <a:spcPts val="0"/>
              </a:spcAft>
              <a:buClr>
                <a:schemeClr val="dk1"/>
              </a:buClr>
              <a:buSzPts val="1120"/>
              <a:buChar char="◼"/>
              <a:defRPr sz="1600"/>
            </a:lvl3pPr>
            <a:lvl4pPr marL="1828800" lvl="3" indent="-299719" algn="l">
              <a:lnSpc>
                <a:spcPct val="104000"/>
              </a:lnSpc>
              <a:spcBef>
                <a:spcPts val="0"/>
              </a:spcBef>
              <a:spcAft>
                <a:spcPts val="0"/>
              </a:spcAft>
              <a:buClr>
                <a:schemeClr val="dk1"/>
              </a:buClr>
              <a:buSzPts val="1120"/>
              <a:buChar char="◼"/>
              <a:defRPr sz="1600"/>
            </a:lvl4pPr>
            <a:lvl5pPr marL="2286000" lvl="4" indent="-299720" algn="l">
              <a:lnSpc>
                <a:spcPct val="104000"/>
              </a:lnSpc>
              <a:spcBef>
                <a:spcPts val="0"/>
              </a:spcBef>
              <a:spcAft>
                <a:spcPts val="0"/>
              </a:spcAft>
              <a:buClr>
                <a:schemeClr val="dk1"/>
              </a:buClr>
              <a:buSzPts val="112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48" name="Google Shape;148;p24"/>
          <p:cNvSpPr txBox="1">
            <a:spLocks noGrp="1"/>
          </p:cNvSpPr>
          <p:nvPr>
            <p:ph type="body" idx="3"/>
          </p:nvPr>
        </p:nvSpPr>
        <p:spPr>
          <a:xfrm>
            <a:off x="2483039" y="1469326"/>
            <a:ext cx="2024617" cy="4440630"/>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088"/>
              </a:spcBef>
              <a:spcAft>
                <a:spcPts val="0"/>
              </a:spcAft>
              <a:buSzPts val="1400"/>
              <a:buNone/>
              <a:defRPr/>
            </a:lvl1pPr>
            <a:lvl2pPr marL="914400" lvl="1" indent="-228600" algn="l">
              <a:lnSpc>
                <a:spcPct val="104000"/>
              </a:lnSpc>
              <a:spcBef>
                <a:spcPts val="272"/>
              </a:spcBef>
              <a:spcAft>
                <a:spcPts val="0"/>
              </a:spcAft>
              <a:buSzPts val="1400"/>
              <a:buNone/>
              <a:defRPr/>
            </a:lvl2pPr>
            <a:lvl3pPr marL="1371600" lvl="2" indent="-299719" algn="l">
              <a:lnSpc>
                <a:spcPct val="104000"/>
              </a:lnSpc>
              <a:spcBef>
                <a:spcPts val="272"/>
              </a:spcBef>
              <a:spcAft>
                <a:spcPts val="0"/>
              </a:spcAft>
              <a:buSzPts val="1120"/>
              <a:buChar char="◼"/>
              <a:defRPr/>
            </a:lvl3pPr>
            <a:lvl4pPr marL="1828800" lvl="3" indent="-299719" algn="l">
              <a:lnSpc>
                <a:spcPct val="104000"/>
              </a:lnSpc>
              <a:spcBef>
                <a:spcPts val="0"/>
              </a:spcBef>
              <a:spcAft>
                <a:spcPts val="0"/>
              </a:spcAft>
              <a:buSzPts val="1120"/>
              <a:buChar char="◼"/>
              <a:defRPr/>
            </a:lvl4pPr>
            <a:lvl5pPr marL="2286000" lvl="4" indent="-299720" algn="l">
              <a:lnSpc>
                <a:spcPct val="104000"/>
              </a:lnSpc>
              <a:spcBef>
                <a:spcPts val="0"/>
              </a:spcBef>
              <a:spcAft>
                <a:spcPts val="0"/>
              </a:spcAft>
              <a:buSzPts val="11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9" name="Google Shape;149;p24"/>
          <p:cNvSpPr txBox="1">
            <a:spLocks noGrp="1"/>
          </p:cNvSpPr>
          <p:nvPr>
            <p:ph type="body" idx="4"/>
          </p:nvPr>
        </p:nvSpPr>
        <p:spPr>
          <a:xfrm>
            <a:off x="6792481" y="1469326"/>
            <a:ext cx="2024617" cy="4440630"/>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088"/>
              </a:spcBef>
              <a:spcAft>
                <a:spcPts val="0"/>
              </a:spcAft>
              <a:buSzPts val="1400"/>
              <a:buNone/>
              <a:defRPr sz="1600"/>
            </a:lvl1pPr>
            <a:lvl2pPr marL="914400" lvl="1" indent="-228600" algn="l">
              <a:lnSpc>
                <a:spcPct val="104000"/>
              </a:lnSpc>
              <a:spcBef>
                <a:spcPts val="272"/>
              </a:spcBef>
              <a:spcAft>
                <a:spcPts val="0"/>
              </a:spcAft>
              <a:buSzPts val="1400"/>
              <a:buNone/>
              <a:defRPr sz="1600"/>
            </a:lvl2pPr>
            <a:lvl3pPr marL="1371600" lvl="2" indent="-299719" algn="l">
              <a:lnSpc>
                <a:spcPct val="104000"/>
              </a:lnSpc>
              <a:spcBef>
                <a:spcPts val="272"/>
              </a:spcBef>
              <a:spcAft>
                <a:spcPts val="0"/>
              </a:spcAft>
              <a:buClr>
                <a:schemeClr val="dk1"/>
              </a:buClr>
              <a:buSzPts val="1120"/>
              <a:buChar char="◼"/>
              <a:defRPr sz="1600"/>
            </a:lvl3pPr>
            <a:lvl4pPr marL="1828800" lvl="3" indent="-299719" algn="l">
              <a:lnSpc>
                <a:spcPct val="104000"/>
              </a:lnSpc>
              <a:spcBef>
                <a:spcPts val="0"/>
              </a:spcBef>
              <a:spcAft>
                <a:spcPts val="0"/>
              </a:spcAft>
              <a:buClr>
                <a:schemeClr val="dk1"/>
              </a:buClr>
              <a:buSzPts val="1120"/>
              <a:buChar char="◼"/>
              <a:defRPr sz="1600"/>
            </a:lvl4pPr>
            <a:lvl5pPr marL="2286000" lvl="4" indent="-299720" algn="l">
              <a:lnSpc>
                <a:spcPct val="104000"/>
              </a:lnSpc>
              <a:spcBef>
                <a:spcPts val="0"/>
              </a:spcBef>
              <a:spcAft>
                <a:spcPts val="0"/>
              </a:spcAft>
              <a:buClr>
                <a:schemeClr val="dk1"/>
              </a:buClr>
              <a:buSzPts val="112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50" name="Google Shape;150;p24"/>
          <p:cNvSpPr txBox="1">
            <a:spLocks noGrp="1"/>
          </p:cNvSpPr>
          <p:nvPr>
            <p:ph type="dt" idx="10"/>
          </p:nvPr>
        </p:nvSpPr>
        <p:spPr>
          <a:xfrm>
            <a:off x="7647829" y="6331162"/>
            <a:ext cx="816378"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24"/>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2" name="Google Shape;152;p24"/>
          <p:cNvSpPr txBox="1">
            <a:spLocks noGrp="1"/>
          </p:cNvSpPr>
          <p:nvPr>
            <p:ph type="ftr" idx="11"/>
          </p:nvPr>
        </p:nvSpPr>
        <p:spPr>
          <a:xfrm>
            <a:off x="3461443" y="6331162"/>
            <a:ext cx="4117810"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Handout (2 columns)">
  <p:cSld name="Handout (2 columns)">
    <p:spTree>
      <p:nvGrpSpPr>
        <p:cNvPr id="1" name="Shape 153"/>
        <p:cNvGrpSpPr/>
        <p:nvPr/>
      </p:nvGrpSpPr>
      <p:grpSpPr>
        <a:xfrm>
          <a:off x="0" y="0"/>
          <a:ext cx="0" cy="0"/>
          <a:chOff x="0" y="0"/>
          <a:chExt cx="0" cy="0"/>
        </a:xfrm>
      </p:grpSpPr>
      <p:sp>
        <p:nvSpPr>
          <p:cNvPr id="154" name="Google Shape;154;p25"/>
          <p:cNvSpPr/>
          <p:nvPr/>
        </p:nvSpPr>
        <p:spPr>
          <a:xfrm>
            <a:off x="0" y="6099200"/>
            <a:ext cx="3231360" cy="758801"/>
          </a:xfrm>
          <a:prstGeom prst="rect">
            <a:avLst/>
          </a:prstGeom>
          <a:solidFill>
            <a:schemeClr val="lt1"/>
          </a:solidFill>
          <a:ln>
            <a:noFill/>
          </a:ln>
        </p:spPr>
        <p:txBody>
          <a:bodyPr spcFirstLastPara="1" wrap="square" lIns="97950" tIns="97950" rIns="97950" bIns="97950" anchor="ctr"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55" name="Google Shape;155;p25"/>
          <p:cNvSpPr txBox="1">
            <a:spLocks noGrp="1"/>
          </p:cNvSpPr>
          <p:nvPr>
            <p:ph type="title"/>
          </p:nvPr>
        </p:nvSpPr>
        <p:spPr>
          <a:xfrm>
            <a:off x="326552" y="266693"/>
            <a:ext cx="8494560" cy="53338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sz="2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56" name="Google Shape;156;p25"/>
          <p:cNvSpPr txBox="1">
            <a:spLocks noGrp="1"/>
          </p:cNvSpPr>
          <p:nvPr>
            <p:ph type="body" idx="1"/>
          </p:nvPr>
        </p:nvSpPr>
        <p:spPr>
          <a:xfrm>
            <a:off x="326551" y="1469326"/>
            <a:ext cx="4179855" cy="4812735"/>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088"/>
              </a:spcBef>
              <a:spcAft>
                <a:spcPts val="0"/>
              </a:spcAft>
              <a:buSzPts val="1400"/>
              <a:buNone/>
              <a:defRPr sz="1300"/>
            </a:lvl1pPr>
            <a:lvl2pPr marL="914400" lvl="1" indent="-228600" algn="l">
              <a:lnSpc>
                <a:spcPct val="104000"/>
              </a:lnSpc>
              <a:spcBef>
                <a:spcPts val="272"/>
              </a:spcBef>
              <a:spcAft>
                <a:spcPts val="0"/>
              </a:spcAft>
              <a:buSzPts val="1400"/>
              <a:buNone/>
              <a:defRPr sz="1300"/>
            </a:lvl2pPr>
            <a:lvl3pPr marL="1371600" lvl="2" indent="-286385" algn="l">
              <a:lnSpc>
                <a:spcPct val="104000"/>
              </a:lnSpc>
              <a:spcBef>
                <a:spcPts val="272"/>
              </a:spcBef>
              <a:spcAft>
                <a:spcPts val="0"/>
              </a:spcAft>
              <a:buClr>
                <a:schemeClr val="dk1"/>
              </a:buClr>
              <a:buSzPts val="910"/>
              <a:buChar char="◼"/>
              <a:defRPr sz="1300"/>
            </a:lvl3pPr>
            <a:lvl4pPr marL="1828800" lvl="3" indent="-286385" algn="l">
              <a:lnSpc>
                <a:spcPct val="104000"/>
              </a:lnSpc>
              <a:spcBef>
                <a:spcPts val="0"/>
              </a:spcBef>
              <a:spcAft>
                <a:spcPts val="0"/>
              </a:spcAft>
              <a:buClr>
                <a:schemeClr val="dk1"/>
              </a:buClr>
              <a:buSzPts val="910"/>
              <a:buChar char="◼"/>
              <a:defRPr sz="1300"/>
            </a:lvl4pPr>
            <a:lvl5pPr marL="2286000" lvl="4" indent="-228600" algn="l">
              <a:lnSpc>
                <a:spcPct val="104000"/>
              </a:lnSpc>
              <a:spcBef>
                <a:spcPts val="726"/>
              </a:spcBef>
              <a:spcAft>
                <a:spcPts val="0"/>
              </a:spcAft>
              <a:buClr>
                <a:schemeClr val="dk1"/>
              </a:buClr>
              <a:buSzPts val="910"/>
              <a:buNone/>
              <a:defRPr sz="1300">
                <a:solidFill>
                  <a:schemeClr val="dk2"/>
                </a:solidFill>
                <a:latin typeface="Arial"/>
                <a:ea typeface="Arial"/>
                <a:cs typeface="Arial"/>
                <a:sym typeface="Arial"/>
              </a:defRPr>
            </a:lvl5pPr>
            <a:lvl6pPr marL="2743200" lvl="5" indent="-330200" algn="l">
              <a:spcBef>
                <a:spcPts val="726"/>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57" name="Google Shape;157;p25"/>
          <p:cNvSpPr txBox="1">
            <a:spLocks noGrp="1"/>
          </p:cNvSpPr>
          <p:nvPr>
            <p:ph type="body" idx="2"/>
          </p:nvPr>
        </p:nvSpPr>
        <p:spPr>
          <a:xfrm>
            <a:off x="4637027" y="1469326"/>
            <a:ext cx="4179855" cy="4812735"/>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088"/>
              </a:spcBef>
              <a:spcAft>
                <a:spcPts val="0"/>
              </a:spcAft>
              <a:buSzPts val="1400"/>
              <a:buNone/>
              <a:defRPr sz="1300"/>
            </a:lvl1pPr>
            <a:lvl2pPr marL="914400" lvl="1" indent="-228600" algn="l">
              <a:lnSpc>
                <a:spcPct val="104000"/>
              </a:lnSpc>
              <a:spcBef>
                <a:spcPts val="272"/>
              </a:spcBef>
              <a:spcAft>
                <a:spcPts val="0"/>
              </a:spcAft>
              <a:buSzPts val="1400"/>
              <a:buNone/>
              <a:defRPr sz="1300"/>
            </a:lvl2pPr>
            <a:lvl3pPr marL="1371600" lvl="2" indent="-286385" algn="l">
              <a:lnSpc>
                <a:spcPct val="104000"/>
              </a:lnSpc>
              <a:spcBef>
                <a:spcPts val="272"/>
              </a:spcBef>
              <a:spcAft>
                <a:spcPts val="0"/>
              </a:spcAft>
              <a:buSzPts val="910"/>
              <a:buChar char="◼"/>
              <a:defRPr sz="1300"/>
            </a:lvl3pPr>
            <a:lvl4pPr marL="1828800" lvl="3" indent="-286385" algn="l">
              <a:lnSpc>
                <a:spcPct val="104000"/>
              </a:lnSpc>
              <a:spcBef>
                <a:spcPts val="0"/>
              </a:spcBef>
              <a:spcAft>
                <a:spcPts val="0"/>
              </a:spcAft>
              <a:buSzPts val="910"/>
              <a:buChar char="◼"/>
              <a:defRPr sz="1300"/>
            </a:lvl4pPr>
            <a:lvl5pPr marL="2286000" lvl="4" indent="-286385" algn="l">
              <a:lnSpc>
                <a:spcPct val="104000"/>
              </a:lnSpc>
              <a:spcBef>
                <a:spcPts val="0"/>
              </a:spcBef>
              <a:spcAft>
                <a:spcPts val="0"/>
              </a:spcAft>
              <a:buSzPts val="910"/>
              <a:buChar char="◼"/>
              <a:defRPr sz="1300">
                <a:solidFill>
                  <a:schemeClr val="dk2"/>
                </a:solidFill>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8" name="Google Shape;158;p25"/>
          <p:cNvSpPr txBox="1">
            <a:spLocks noGrp="1"/>
          </p:cNvSpPr>
          <p:nvPr>
            <p:ph type="dt" idx="10"/>
          </p:nvPr>
        </p:nvSpPr>
        <p:spPr>
          <a:xfrm>
            <a:off x="7647829" y="6331162"/>
            <a:ext cx="816378"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25"/>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0" name="Google Shape;160;p25"/>
          <p:cNvSpPr txBox="1">
            <a:spLocks noGrp="1"/>
          </p:cNvSpPr>
          <p:nvPr>
            <p:ph type="ftr" idx="11"/>
          </p:nvPr>
        </p:nvSpPr>
        <p:spPr>
          <a:xfrm>
            <a:off x="3461443" y="6331162"/>
            <a:ext cx="4117810"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andout (3 columns)">
  <p:cSld name="Handout (3 columns)">
    <p:spTree>
      <p:nvGrpSpPr>
        <p:cNvPr id="1" name="Shape 161"/>
        <p:cNvGrpSpPr/>
        <p:nvPr/>
      </p:nvGrpSpPr>
      <p:grpSpPr>
        <a:xfrm>
          <a:off x="0" y="0"/>
          <a:ext cx="0" cy="0"/>
          <a:chOff x="0" y="0"/>
          <a:chExt cx="0" cy="0"/>
        </a:xfrm>
      </p:grpSpPr>
      <p:sp>
        <p:nvSpPr>
          <p:cNvPr id="162" name="Google Shape;162;p26"/>
          <p:cNvSpPr/>
          <p:nvPr/>
        </p:nvSpPr>
        <p:spPr>
          <a:xfrm>
            <a:off x="0" y="6099200"/>
            <a:ext cx="3231360" cy="758801"/>
          </a:xfrm>
          <a:prstGeom prst="rect">
            <a:avLst/>
          </a:prstGeom>
          <a:solidFill>
            <a:schemeClr val="lt1"/>
          </a:solidFill>
          <a:ln>
            <a:noFill/>
          </a:ln>
        </p:spPr>
        <p:txBody>
          <a:bodyPr spcFirstLastPara="1" wrap="square" lIns="97950" tIns="97950" rIns="97950" bIns="97950" anchor="ctr"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63" name="Google Shape;163;p26"/>
          <p:cNvSpPr txBox="1">
            <a:spLocks noGrp="1"/>
          </p:cNvSpPr>
          <p:nvPr>
            <p:ph type="title"/>
          </p:nvPr>
        </p:nvSpPr>
        <p:spPr>
          <a:xfrm>
            <a:off x="326551" y="266693"/>
            <a:ext cx="8490331" cy="53338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sz="2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64" name="Google Shape;164;p26"/>
          <p:cNvSpPr txBox="1">
            <a:spLocks noGrp="1"/>
          </p:cNvSpPr>
          <p:nvPr>
            <p:ph type="body" idx="1"/>
          </p:nvPr>
        </p:nvSpPr>
        <p:spPr>
          <a:xfrm>
            <a:off x="326551" y="1469326"/>
            <a:ext cx="2728536" cy="4812735"/>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088"/>
              </a:spcBef>
              <a:spcAft>
                <a:spcPts val="0"/>
              </a:spcAft>
              <a:buSzPts val="1400"/>
              <a:buNone/>
              <a:defRPr sz="1300"/>
            </a:lvl1pPr>
            <a:lvl2pPr marL="914400" lvl="1" indent="-228600" algn="l">
              <a:lnSpc>
                <a:spcPct val="104000"/>
              </a:lnSpc>
              <a:spcBef>
                <a:spcPts val="272"/>
              </a:spcBef>
              <a:spcAft>
                <a:spcPts val="0"/>
              </a:spcAft>
              <a:buSzPts val="1400"/>
              <a:buNone/>
              <a:defRPr sz="1300"/>
            </a:lvl2pPr>
            <a:lvl3pPr marL="1371600" lvl="2" indent="-286385" algn="l">
              <a:lnSpc>
                <a:spcPct val="104000"/>
              </a:lnSpc>
              <a:spcBef>
                <a:spcPts val="272"/>
              </a:spcBef>
              <a:spcAft>
                <a:spcPts val="0"/>
              </a:spcAft>
              <a:buClr>
                <a:schemeClr val="dk1"/>
              </a:buClr>
              <a:buSzPts val="910"/>
              <a:buChar char="◼"/>
              <a:defRPr sz="1300"/>
            </a:lvl3pPr>
            <a:lvl4pPr marL="1828800" lvl="3" indent="-286385" algn="l">
              <a:lnSpc>
                <a:spcPct val="104000"/>
              </a:lnSpc>
              <a:spcBef>
                <a:spcPts val="0"/>
              </a:spcBef>
              <a:spcAft>
                <a:spcPts val="0"/>
              </a:spcAft>
              <a:buClr>
                <a:schemeClr val="dk1"/>
              </a:buClr>
              <a:buSzPts val="910"/>
              <a:buChar char="◼"/>
              <a:defRPr sz="1300"/>
            </a:lvl4pPr>
            <a:lvl5pPr marL="2286000" lvl="4" indent="-228600" algn="l">
              <a:lnSpc>
                <a:spcPct val="104000"/>
              </a:lnSpc>
              <a:spcBef>
                <a:spcPts val="726"/>
              </a:spcBef>
              <a:spcAft>
                <a:spcPts val="0"/>
              </a:spcAft>
              <a:buClr>
                <a:schemeClr val="dk1"/>
              </a:buClr>
              <a:buSzPts val="910"/>
              <a:buNone/>
              <a:defRPr sz="1300">
                <a:solidFill>
                  <a:schemeClr val="dk2"/>
                </a:solidFill>
                <a:latin typeface="Arial"/>
                <a:ea typeface="Arial"/>
                <a:cs typeface="Arial"/>
                <a:sym typeface="Arial"/>
              </a:defRPr>
            </a:lvl5pPr>
            <a:lvl6pPr marL="2743200" lvl="5" indent="-330200" algn="l">
              <a:spcBef>
                <a:spcPts val="726"/>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65" name="Google Shape;165;p26"/>
          <p:cNvSpPr txBox="1">
            <a:spLocks noGrp="1"/>
          </p:cNvSpPr>
          <p:nvPr>
            <p:ph type="body" idx="2"/>
          </p:nvPr>
        </p:nvSpPr>
        <p:spPr>
          <a:xfrm>
            <a:off x="3209217" y="1469326"/>
            <a:ext cx="2728536" cy="4812735"/>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088"/>
              </a:spcBef>
              <a:spcAft>
                <a:spcPts val="0"/>
              </a:spcAft>
              <a:buSzPts val="1400"/>
              <a:buNone/>
              <a:defRPr sz="1300"/>
            </a:lvl1pPr>
            <a:lvl2pPr marL="914400" lvl="1" indent="-228600" algn="l">
              <a:lnSpc>
                <a:spcPct val="104000"/>
              </a:lnSpc>
              <a:spcBef>
                <a:spcPts val="272"/>
              </a:spcBef>
              <a:spcAft>
                <a:spcPts val="0"/>
              </a:spcAft>
              <a:buSzPts val="1400"/>
              <a:buNone/>
              <a:defRPr sz="1300"/>
            </a:lvl2pPr>
            <a:lvl3pPr marL="1371600" lvl="2" indent="-286385" algn="l">
              <a:lnSpc>
                <a:spcPct val="104000"/>
              </a:lnSpc>
              <a:spcBef>
                <a:spcPts val="272"/>
              </a:spcBef>
              <a:spcAft>
                <a:spcPts val="0"/>
              </a:spcAft>
              <a:buSzPts val="910"/>
              <a:buChar char="◼"/>
              <a:defRPr sz="1300"/>
            </a:lvl3pPr>
            <a:lvl4pPr marL="1828800" lvl="3" indent="-286385" algn="l">
              <a:lnSpc>
                <a:spcPct val="104000"/>
              </a:lnSpc>
              <a:spcBef>
                <a:spcPts val="0"/>
              </a:spcBef>
              <a:spcAft>
                <a:spcPts val="0"/>
              </a:spcAft>
              <a:buSzPts val="910"/>
              <a:buChar char="◼"/>
              <a:defRPr sz="1300"/>
            </a:lvl4pPr>
            <a:lvl5pPr marL="2286000" lvl="4" indent="-286385" algn="l">
              <a:lnSpc>
                <a:spcPct val="104000"/>
              </a:lnSpc>
              <a:spcBef>
                <a:spcPts val="0"/>
              </a:spcBef>
              <a:spcAft>
                <a:spcPts val="0"/>
              </a:spcAft>
              <a:buSzPts val="910"/>
              <a:buChar char="◼"/>
              <a:defRPr sz="1300">
                <a:solidFill>
                  <a:schemeClr val="dk2"/>
                </a:solidFill>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6" name="Google Shape;166;p26"/>
          <p:cNvSpPr txBox="1">
            <a:spLocks noGrp="1"/>
          </p:cNvSpPr>
          <p:nvPr>
            <p:ph type="body" idx="3"/>
          </p:nvPr>
        </p:nvSpPr>
        <p:spPr>
          <a:xfrm>
            <a:off x="6090115" y="1469326"/>
            <a:ext cx="2728536" cy="4812735"/>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088"/>
              </a:spcBef>
              <a:spcAft>
                <a:spcPts val="0"/>
              </a:spcAft>
              <a:buSzPts val="1400"/>
              <a:buNone/>
              <a:defRPr sz="1300"/>
            </a:lvl1pPr>
            <a:lvl2pPr marL="914400" lvl="1" indent="-228600" algn="l">
              <a:lnSpc>
                <a:spcPct val="104000"/>
              </a:lnSpc>
              <a:spcBef>
                <a:spcPts val="272"/>
              </a:spcBef>
              <a:spcAft>
                <a:spcPts val="0"/>
              </a:spcAft>
              <a:buSzPts val="1400"/>
              <a:buNone/>
              <a:defRPr sz="1300"/>
            </a:lvl2pPr>
            <a:lvl3pPr marL="1371600" lvl="2" indent="-286385" algn="l">
              <a:lnSpc>
                <a:spcPct val="104000"/>
              </a:lnSpc>
              <a:spcBef>
                <a:spcPts val="272"/>
              </a:spcBef>
              <a:spcAft>
                <a:spcPts val="0"/>
              </a:spcAft>
              <a:buSzPts val="910"/>
              <a:buChar char="◼"/>
              <a:defRPr sz="1300"/>
            </a:lvl3pPr>
            <a:lvl4pPr marL="1828800" lvl="3" indent="-286385" algn="l">
              <a:lnSpc>
                <a:spcPct val="104000"/>
              </a:lnSpc>
              <a:spcBef>
                <a:spcPts val="0"/>
              </a:spcBef>
              <a:spcAft>
                <a:spcPts val="0"/>
              </a:spcAft>
              <a:buSzPts val="910"/>
              <a:buChar char="◼"/>
              <a:defRPr sz="1300"/>
            </a:lvl4pPr>
            <a:lvl5pPr marL="2286000" lvl="4" indent="-286385" algn="l">
              <a:lnSpc>
                <a:spcPct val="104000"/>
              </a:lnSpc>
              <a:spcBef>
                <a:spcPts val="0"/>
              </a:spcBef>
              <a:spcAft>
                <a:spcPts val="0"/>
              </a:spcAft>
              <a:buSzPts val="910"/>
              <a:buChar char="◼"/>
              <a:defRPr sz="1300">
                <a:solidFill>
                  <a:schemeClr val="dk2"/>
                </a:solidFill>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7" name="Google Shape;167;p26"/>
          <p:cNvSpPr txBox="1">
            <a:spLocks noGrp="1"/>
          </p:cNvSpPr>
          <p:nvPr>
            <p:ph type="dt" idx="10"/>
          </p:nvPr>
        </p:nvSpPr>
        <p:spPr>
          <a:xfrm>
            <a:off x="7647829" y="6331162"/>
            <a:ext cx="816378"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26"/>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9" name="Google Shape;169;p26"/>
          <p:cNvSpPr txBox="1">
            <a:spLocks noGrp="1"/>
          </p:cNvSpPr>
          <p:nvPr>
            <p:ph type="ftr" idx="11"/>
          </p:nvPr>
        </p:nvSpPr>
        <p:spPr>
          <a:xfrm>
            <a:off x="3461443" y="6331162"/>
            <a:ext cx="4117810"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andout (4 columns)">
  <p:cSld name="Handout (4 columns)">
    <p:spTree>
      <p:nvGrpSpPr>
        <p:cNvPr id="1" name="Shape 170"/>
        <p:cNvGrpSpPr/>
        <p:nvPr/>
      </p:nvGrpSpPr>
      <p:grpSpPr>
        <a:xfrm>
          <a:off x="0" y="0"/>
          <a:ext cx="0" cy="0"/>
          <a:chOff x="0" y="0"/>
          <a:chExt cx="0" cy="0"/>
        </a:xfrm>
      </p:grpSpPr>
      <p:sp>
        <p:nvSpPr>
          <p:cNvPr id="171" name="Google Shape;171;p27"/>
          <p:cNvSpPr/>
          <p:nvPr/>
        </p:nvSpPr>
        <p:spPr>
          <a:xfrm>
            <a:off x="0" y="6099200"/>
            <a:ext cx="3231360" cy="758801"/>
          </a:xfrm>
          <a:prstGeom prst="rect">
            <a:avLst/>
          </a:prstGeom>
          <a:solidFill>
            <a:schemeClr val="lt1"/>
          </a:solidFill>
          <a:ln>
            <a:noFill/>
          </a:ln>
        </p:spPr>
        <p:txBody>
          <a:bodyPr spcFirstLastPara="1" wrap="square" lIns="97950" tIns="97950" rIns="97950" bIns="97950" anchor="ctr" anchorCtr="0">
            <a:noAutofit/>
          </a:bodyPr>
          <a:lstStyle/>
          <a:p>
            <a:pPr marL="0" marR="0" lvl="0" indent="0" algn="ctr" rtl="0">
              <a:lnSpc>
                <a:spcPct val="90000"/>
              </a:lnSpc>
              <a:spcBef>
                <a:spcPts val="0"/>
              </a:spcBef>
              <a:spcAft>
                <a:spcPts val="0"/>
              </a:spcAft>
              <a:buNone/>
            </a:pPr>
            <a:endParaRPr sz="1600">
              <a:solidFill>
                <a:schemeClr val="dk1"/>
              </a:solidFill>
              <a:latin typeface="Arial"/>
              <a:ea typeface="Arial"/>
              <a:cs typeface="Arial"/>
              <a:sym typeface="Arial"/>
            </a:endParaRPr>
          </a:p>
        </p:txBody>
      </p:sp>
      <p:sp>
        <p:nvSpPr>
          <p:cNvPr id="172" name="Google Shape;172;p27"/>
          <p:cNvSpPr txBox="1">
            <a:spLocks noGrp="1"/>
          </p:cNvSpPr>
          <p:nvPr>
            <p:ph type="title"/>
          </p:nvPr>
        </p:nvSpPr>
        <p:spPr>
          <a:xfrm>
            <a:off x="326551" y="266693"/>
            <a:ext cx="8490331" cy="53338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sz="2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3" name="Google Shape;173;p27"/>
          <p:cNvSpPr txBox="1">
            <a:spLocks noGrp="1"/>
          </p:cNvSpPr>
          <p:nvPr>
            <p:ph type="body" idx="1"/>
          </p:nvPr>
        </p:nvSpPr>
        <p:spPr>
          <a:xfrm>
            <a:off x="326551" y="1469326"/>
            <a:ext cx="2024617" cy="4812735"/>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088"/>
              </a:spcBef>
              <a:spcAft>
                <a:spcPts val="0"/>
              </a:spcAft>
              <a:buSzPts val="1400"/>
              <a:buNone/>
              <a:defRPr sz="1300"/>
            </a:lvl1pPr>
            <a:lvl2pPr marL="914400" lvl="1" indent="-228600" algn="l">
              <a:lnSpc>
                <a:spcPct val="104000"/>
              </a:lnSpc>
              <a:spcBef>
                <a:spcPts val="272"/>
              </a:spcBef>
              <a:spcAft>
                <a:spcPts val="0"/>
              </a:spcAft>
              <a:buSzPts val="1400"/>
              <a:buNone/>
              <a:defRPr sz="1300"/>
            </a:lvl2pPr>
            <a:lvl3pPr marL="1371600" lvl="2" indent="-286385" algn="l">
              <a:lnSpc>
                <a:spcPct val="104000"/>
              </a:lnSpc>
              <a:spcBef>
                <a:spcPts val="272"/>
              </a:spcBef>
              <a:spcAft>
                <a:spcPts val="0"/>
              </a:spcAft>
              <a:buClr>
                <a:schemeClr val="dk1"/>
              </a:buClr>
              <a:buSzPts val="910"/>
              <a:buChar char="◼"/>
              <a:defRPr sz="1300"/>
            </a:lvl3pPr>
            <a:lvl4pPr marL="1828800" lvl="3" indent="-286385" algn="l">
              <a:lnSpc>
                <a:spcPct val="104000"/>
              </a:lnSpc>
              <a:spcBef>
                <a:spcPts val="0"/>
              </a:spcBef>
              <a:spcAft>
                <a:spcPts val="0"/>
              </a:spcAft>
              <a:buClr>
                <a:schemeClr val="dk1"/>
              </a:buClr>
              <a:buSzPts val="910"/>
              <a:buChar char="◼"/>
              <a:defRPr sz="1300"/>
            </a:lvl4pPr>
            <a:lvl5pPr marL="2286000" lvl="4" indent="-228600" algn="l">
              <a:lnSpc>
                <a:spcPct val="104000"/>
              </a:lnSpc>
              <a:spcBef>
                <a:spcPts val="726"/>
              </a:spcBef>
              <a:spcAft>
                <a:spcPts val="0"/>
              </a:spcAft>
              <a:buClr>
                <a:schemeClr val="dk1"/>
              </a:buClr>
              <a:buSzPts val="910"/>
              <a:buNone/>
              <a:defRPr sz="1300">
                <a:solidFill>
                  <a:schemeClr val="dk2"/>
                </a:solidFill>
                <a:latin typeface="Arial"/>
                <a:ea typeface="Arial"/>
                <a:cs typeface="Arial"/>
                <a:sym typeface="Arial"/>
              </a:defRPr>
            </a:lvl5pPr>
            <a:lvl6pPr marL="2743200" lvl="5" indent="-330200" algn="l">
              <a:spcBef>
                <a:spcPts val="726"/>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74" name="Google Shape;174;p27"/>
          <p:cNvSpPr txBox="1">
            <a:spLocks noGrp="1"/>
          </p:cNvSpPr>
          <p:nvPr>
            <p:ph type="body" idx="2"/>
          </p:nvPr>
        </p:nvSpPr>
        <p:spPr>
          <a:xfrm>
            <a:off x="2481789" y="1469326"/>
            <a:ext cx="2024617" cy="4812735"/>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088"/>
              </a:spcBef>
              <a:spcAft>
                <a:spcPts val="0"/>
              </a:spcAft>
              <a:buSzPts val="1400"/>
              <a:buNone/>
              <a:defRPr sz="1300"/>
            </a:lvl1pPr>
            <a:lvl2pPr marL="914400" lvl="1" indent="-228600" algn="l">
              <a:lnSpc>
                <a:spcPct val="104000"/>
              </a:lnSpc>
              <a:spcBef>
                <a:spcPts val="272"/>
              </a:spcBef>
              <a:spcAft>
                <a:spcPts val="0"/>
              </a:spcAft>
              <a:buSzPts val="1400"/>
              <a:buNone/>
              <a:defRPr sz="1300"/>
            </a:lvl2pPr>
            <a:lvl3pPr marL="1371600" lvl="2" indent="-286385" algn="l">
              <a:lnSpc>
                <a:spcPct val="104000"/>
              </a:lnSpc>
              <a:spcBef>
                <a:spcPts val="272"/>
              </a:spcBef>
              <a:spcAft>
                <a:spcPts val="0"/>
              </a:spcAft>
              <a:buSzPts val="910"/>
              <a:buChar char="◼"/>
              <a:defRPr sz="1300"/>
            </a:lvl3pPr>
            <a:lvl4pPr marL="1828800" lvl="3" indent="-286385" algn="l">
              <a:lnSpc>
                <a:spcPct val="104000"/>
              </a:lnSpc>
              <a:spcBef>
                <a:spcPts val="0"/>
              </a:spcBef>
              <a:spcAft>
                <a:spcPts val="0"/>
              </a:spcAft>
              <a:buSzPts val="910"/>
              <a:buChar char="◼"/>
              <a:defRPr sz="1300"/>
            </a:lvl4pPr>
            <a:lvl5pPr marL="2286000" lvl="4" indent="-286385" algn="l">
              <a:lnSpc>
                <a:spcPct val="104000"/>
              </a:lnSpc>
              <a:spcBef>
                <a:spcPts val="0"/>
              </a:spcBef>
              <a:spcAft>
                <a:spcPts val="0"/>
              </a:spcAft>
              <a:buSzPts val="910"/>
              <a:buChar char="◼"/>
              <a:defRPr sz="1300">
                <a:solidFill>
                  <a:schemeClr val="dk2"/>
                </a:solidFill>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5" name="Google Shape;175;p27"/>
          <p:cNvSpPr txBox="1">
            <a:spLocks noGrp="1"/>
          </p:cNvSpPr>
          <p:nvPr>
            <p:ph type="body" idx="3"/>
          </p:nvPr>
        </p:nvSpPr>
        <p:spPr>
          <a:xfrm>
            <a:off x="4637027" y="1469326"/>
            <a:ext cx="2024617" cy="4812735"/>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088"/>
              </a:spcBef>
              <a:spcAft>
                <a:spcPts val="0"/>
              </a:spcAft>
              <a:buSzPts val="1400"/>
              <a:buNone/>
              <a:defRPr sz="1300"/>
            </a:lvl1pPr>
            <a:lvl2pPr marL="914400" lvl="1" indent="-228600" algn="l">
              <a:lnSpc>
                <a:spcPct val="104000"/>
              </a:lnSpc>
              <a:spcBef>
                <a:spcPts val="272"/>
              </a:spcBef>
              <a:spcAft>
                <a:spcPts val="0"/>
              </a:spcAft>
              <a:buSzPts val="1400"/>
              <a:buNone/>
              <a:defRPr sz="1300"/>
            </a:lvl2pPr>
            <a:lvl3pPr marL="1371600" lvl="2" indent="-286385" algn="l">
              <a:lnSpc>
                <a:spcPct val="104000"/>
              </a:lnSpc>
              <a:spcBef>
                <a:spcPts val="272"/>
              </a:spcBef>
              <a:spcAft>
                <a:spcPts val="0"/>
              </a:spcAft>
              <a:buSzPts val="910"/>
              <a:buChar char="◼"/>
              <a:defRPr sz="1300"/>
            </a:lvl3pPr>
            <a:lvl4pPr marL="1828800" lvl="3" indent="-286385" algn="l">
              <a:lnSpc>
                <a:spcPct val="104000"/>
              </a:lnSpc>
              <a:spcBef>
                <a:spcPts val="0"/>
              </a:spcBef>
              <a:spcAft>
                <a:spcPts val="0"/>
              </a:spcAft>
              <a:buSzPts val="910"/>
              <a:buChar char="◼"/>
              <a:defRPr sz="1300"/>
            </a:lvl4pPr>
            <a:lvl5pPr marL="2286000" lvl="4" indent="-286385" algn="l">
              <a:lnSpc>
                <a:spcPct val="104000"/>
              </a:lnSpc>
              <a:spcBef>
                <a:spcPts val="0"/>
              </a:spcBef>
              <a:spcAft>
                <a:spcPts val="0"/>
              </a:spcAft>
              <a:buSzPts val="910"/>
              <a:buChar char="◼"/>
              <a:defRPr sz="1300">
                <a:solidFill>
                  <a:schemeClr val="dk2"/>
                </a:solidFill>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6" name="Google Shape;176;p27"/>
          <p:cNvSpPr txBox="1">
            <a:spLocks noGrp="1"/>
          </p:cNvSpPr>
          <p:nvPr>
            <p:ph type="body" idx="4"/>
          </p:nvPr>
        </p:nvSpPr>
        <p:spPr>
          <a:xfrm>
            <a:off x="6792265" y="1469326"/>
            <a:ext cx="2024617" cy="4812735"/>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088"/>
              </a:spcBef>
              <a:spcAft>
                <a:spcPts val="0"/>
              </a:spcAft>
              <a:buSzPts val="1400"/>
              <a:buNone/>
              <a:defRPr sz="1300"/>
            </a:lvl1pPr>
            <a:lvl2pPr marL="914400" lvl="1" indent="-228600" algn="l">
              <a:lnSpc>
                <a:spcPct val="104000"/>
              </a:lnSpc>
              <a:spcBef>
                <a:spcPts val="272"/>
              </a:spcBef>
              <a:spcAft>
                <a:spcPts val="0"/>
              </a:spcAft>
              <a:buSzPts val="1400"/>
              <a:buNone/>
              <a:defRPr sz="1300"/>
            </a:lvl2pPr>
            <a:lvl3pPr marL="1371600" lvl="2" indent="-286385" algn="l">
              <a:lnSpc>
                <a:spcPct val="104000"/>
              </a:lnSpc>
              <a:spcBef>
                <a:spcPts val="272"/>
              </a:spcBef>
              <a:spcAft>
                <a:spcPts val="0"/>
              </a:spcAft>
              <a:buSzPts val="910"/>
              <a:buChar char="◼"/>
              <a:defRPr sz="1300"/>
            </a:lvl3pPr>
            <a:lvl4pPr marL="1828800" lvl="3" indent="-286385" algn="l">
              <a:lnSpc>
                <a:spcPct val="104000"/>
              </a:lnSpc>
              <a:spcBef>
                <a:spcPts val="0"/>
              </a:spcBef>
              <a:spcAft>
                <a:spcPts val="0"/>
              </a:spcAft>
              <a:buSzPts val="910"/>
              <a:buChar char="◼"/>
              <a:defRPr sz="1300"/>
            </a:lvl4pPr>
            <a:lvl5pPr marL="2286000" lvl="4" indent="-286385" algn="l">
              <a:lnSpc>
                <a:spcPct val="104000"/>
              </a:lnSpc>
              <a:spcBef>
                <a:spcPts val="0"/>
              </a:spcBef>
              <a:spcAft>
                <a:spcPts val="0"/>
              </a:spcAft>
              <a:buSzPts val="910"/>
              <a:buChar char="◼"/>
              <a:defRPr sz="1300">
                <a:solidFill>
                  <a:schemeClr val="dk2"/>
                </a:solidFill>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7" name="Google Shape;177;p27"/>
          <p:cNvSpPr txBox="1">
            <a:spLocks noGrp="1"/>
          </p:cNvSpPr>
          <p:nvPr>
            <p:ph type="dt" idx="10"/>
          </p:nvPr>
        </p:nvSpPr>
        <p:spPr>
          <a:xfrm>
            <a:off x="7647829" y="6331162"/>
            <a:ext cx="816378"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27"/>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79" name="Google Shape;179;p27"/>
          <p:cNvSpPr txBox="1">
            <a:spLocks noGrp="1"/>
          </p:cNvSpPr>
          <p:nvPr>
            <p:ph type="ftr" idx="11"/>
          </p:nvPr>
        </p:nvSpPr>
        <p:spPr>
          <a:xfrm>
            <a:off x="3461443" y="6331162"/>
            <a:ext cx="4117810"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magenta" type="title">
  <p:cSld name="TITLE">
    <p:bg>
      <p:bgPr>
        <a:solidFill>
          <a:schemeClr val="dk2"/>
        </a:solidFill>
        <a:effectLst/>
      </p:bgPr>
    </p:bg>
    <p:spTree>
      <p:nvGrpSpPr>
        <p:cNvPr id="1"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a:stretch/>
        </p:blipFill>
        <p:spPr>
          <a:xfrm>
            <a:off x="-1" y="128"/>
            <a:ext cx="9143433" cy="6856510"/>
          </a:xfrm>
          <a:prstGeom prst="rect">
            <a:avLst/>
          </a:prstGeom>
          <a:noFill/>
          <a:ln>
            <a:noFill/>
          </a:ln>
        </p:spPr>
      </p:pic>
      <p:sp>
        <p:nvSpPr>
          <p:cNvPr id="26" name="Google Shape;26;p4"/>
          <p:cNvSpPr txBox="1">
            <a:spLocks noGrp="1"/>
          </p:cNvSpPr>
          <p:nvPr>
            <p:ph type="ctrTitle"/>
          </p:nvPr>
        </p:nvSpPr>
        <p:spPr>
          <a:xfrm>
            <a:off x="326552" y="1371372"/>
            <a:ext cx="8496329" cy="2320683"/>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sz="4400">
                <a:solidFill>
                  <a:schemeClr val="lt1"/>
                </a:solidFill>
                <a:latin typeface="Ultra"/>
                <a:ea typeface="Ultra"/>
                <a:cs typeface="Ultra"/>
                <a:sym typeface="Ultr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7" name="Google Shape;27;p4"/>
          <p:cNvSpPr txBox="1">
            <a:spLocks noGrp="1"/>
          </p:cNvSpPr>
          <p:nvPr>
            <p:ph type="subTitle" idx="1"/>
          </p:nvPr>
        </p:nvSpPr>
        <p:spPr>
          <a:xfrm>
            <a:off x="328321" y="4086375"/>
            <a:ext cx="8494560" cy="352084"/>
          </a:xfrm>
          <a:prstGeom prst="rect">
            <a:avLst/>
          </a:prstGeom>
          <a:noFill/>
          <a:ln>
            <a:noFill/>
          </a:ln>
        </p:spPr>
        <p:txBody>
          <a:bodyPr spcFirstLastPara="1" wrap="square" lIns="0" tIns="0" rIns="0" bIns="0" anchor="t" anchorCtr="0">
            <a:noAutofit/>
          </a:bodyPr>
          <a:lstStyle>
            <a:lvl1pPr marR="0" lvl="0" algn="l">
              <a:lnSpc>
                <a:spcPct val="104000"/>
              </a:lnSpc>
              <a:spcBef>
                <a:spcPts val="0"/>
              </a:spcBef>
              <a:spcAft>
                <a:spcPts val="0"/>
              </a:spcAft>
              <a:buClr>
                <a:schemeClr val="dk2"/>
              </a:buClr>
              <a:buSzPts val="2200"/>
              <a:buFont typeface="Noto Sans Symbols"/>
              <a:buNone/>
              <a:defRPr sz="2200">
                <a:solidFill>
                  <a:schemeClr val="lt1"/>
                </a:solidFill>
                <a:latin typeface="Arial"/>
                <a:ea typeface="Arial"/>
                <a:cs typeface="Arial"/>
                <a:sym typeface="Arial"/>
              </a:defRPr>
            </a:lvl1pPr>
            <a:lvl2pPr lvl="1" algn="l">
              <a:lnSpc>
                <a:spcPct val="104000"/>
              </a:lnSpc>
              <a:spcBef>
                <a:spcPts val="272"/>
              </a:spcBef>
              <a:spcAft>
                <a:spcPts val="0"/>
              </a:spcAft>
              <a:buSzPts val="1400"/>
              <a:buNone/>
              <a:defRPr/>
            </a:lvl2pPr>
            <a:lvl3pPr lvl="2" algn="l">
              <a:lnSpc>
                <a:spcPct val="104000"/>
              </a:lnSpc>
              <a:spcBef>
                <a:spcPts val="272"/>
              </a:spcBef>
              <a:spcAft>
                <a:spcPts val="0"/>
              </a:spcAft>
              <a:buSzPts val="1260"/>
              <a:buChar char="◼"/>
              <a:defRPr/>
            </a:lvl3pPr>
            <a:lvl4pPr lvl="3" algn="l">
              <a:lnSpc>
                <a:spcPct val="104000"/>
              </a:lnSpc>
              <a:spcBef>
                <a:spcPts val="0"/>
              </a:spcBef>
              <a:spcAft>
                <a:spcPts val="0"/>
              </a:spcAft>
              <a:buSzPts val="1260"/>
              <a:buChar char="◼"/>
              <a:defRPr/>
            </a:lvl4pPr>
            <a:lvl5pPr lvl="4" algn="l">
              <a:lnSpc>
                <a:spcPct val="104000"/>
              </a:lnSpc>
              <a:spcBef>
                <a:spcPts val="0"/>
              </a:spcBef>
              <a:spcAft>
                <a:spcPts val="0"/>
              </a:spcAft>
              <a:buSzPts val="126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pic>
        <p:nvPicPr>
          <p:cNvPr id="28" name="Google Shape;28;p4" descr="TSY_Logo_3c_p.emf"/>
          <p:cNvPicPr preferRelativeResize="0"/>
          <p:nvPr/>
        </p:nvPicPr>
        <p:blipFill rotWithShape="1">
          <a:blip r:embed="rId3">
            <a:alphaModFix/>
          </a:blip>
          <a:srcRect/>
          <a:stretch/>
        </p:blipFill>
        <p:spPr>
          <a:xfrm>
            <a:off x="326551" y="6056888"/>
            <a:ext cx="3271742" cy="5942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rennfolie">
  <p:cSld name="Trennfolie">
    <p:bg>
      <p:bgPr>
        <a:solidFill>
          <a:schemeClr val="dk2"/>
        </a:solidFill>
        <a:effectLst/>
      </p:bgPr>
    </p:bg>
    <p:spTree>
      <p:nvGrpSpPr>
        <p:cNvPr id="1" name="Shape 29"/>
        <p:cNvGrpSpPr/>
        <p:nvPr/>
      </p:nvGrpSpPr>
      <p:grpSpPr>
        <a:xfrm>
          <a:off x="0" y="0"/>
          <a:ext cx="0" cy="0"/>
          <a:chOff x="0" y="0"/>
          <a:chExt cx="0" cy="0"/>
        </a:xfrm>
      </p:grpSpPr>
      <p:pic>
        <p:nvPicPr>
          <p:cNvPr id="30" name="Google Shape;30;p5"/>
          <p:cNvPicPr preferRelativeResize="0"/>
          <p:nvPr/>
        </p:nvPicPr>
        <p:blipFill rotWithShape="1">
          <a:blip r:embed="rId2">
            <a:alphaModFix/>
          </a:blip>
          <a:srcRect/>
          <a:stretch/>
        </p:blipFill>
        <p:spPr>
          <a:xfrm>
            <a:off x="1588" y="1588"/>
            <a:ext cx="1587" cy="1587"/>
          </a:xfrm>
          <a:prstGeom prst="rect">
            <a:avLst/>
          </a:prstGeom>
          <a:noFill/>
          <a:ln>
            <a:noFill/>
          </a:ln>
        </p:spPr>
      </p:pic>
      <p:sp>
        <p:nvSpPr>
          <p:cNvPr id="31" name="Google Shape;31;p5"/>
          <p:cNvSpPr txBox="1">
            <a:spLocks noGrp="1"/>
          </p:cNvSpPr>
          <p:nvPr>
            <p:ph type="ctrTitle"/>
          </p:nvPr>
        </p:nvSpPr>
        <p:spPr>
          <a:xfrm>
            <a:off x="304800" y="1773238"/>
            <a:ext cx="8496300" cy="249299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sz="6000">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with shaded boxes">
  <p:cSld name="Title slide with shaded boxes">
    <p:spTree>
      <p:nvGrpSpPr>
        <p:cNvPr id="1" name="Shape 32"/>
        <p:cNvGrpSpPr/>
        <p:nvPr/>
      </p:nvGrpSpPr>
      <p:grpSpPr>
        <a:xfrm>
          <a:off x="0" y="0"/>
          <a:ext cx="0" cy="0"/>
          <a:chOff x="0" y="0"/>
          <a:chExt cx="0" cy="0"/>
        </a:xfrm>
      </p:grpSpPr>
      <p:sp>
        <p:nvSpPr>
          <p:cNvPr id="33" name="Google Shape;33;p6"/>
          <p:cNvSpPr/>
          <p:nvPr/>
        </p:nvSpPr>
        <p:spPr>
          <a:xfrm>
            <a:off x="326552" y="3229352"/>
            <a:ext cx="8490241" cy="2354087"/>
          </a:xfrm>
          <a:prstGeom prst="rect">
            <a:avLst/>
          </a:prstGeom>
          <a:solidFill>
            <a:srgbClr val="E20074">
              <a:alpha val="69803"/>
            </a:srgbClr>
          </a:solidFill>
          <a:ln>
            <a:noFill/>
          </a:ln>
        </p:spPr>
        <p:txBody>
          <a:bodyPr spcFirstLastPara="1" wrap="square" lIns="130600" tIns="65300" rIns="130600" bIns="65300" anchor="t" anchorCtr="0">
            <a:noAutofit/>
          </a:bodyPr>
          <a:lstStyle/>
          <a:p>
            <a:pPr marL="0" marR="0" lvl="0" indent="0" algn="l" rtl="0">
              <a:lnSpc>
                <a:spcPct val="100777"/>
              </a:lnSpc>
              <a:spcBef>
                <a:spcPts val="0"/>
              </a:spcBef>
              <a:spcAft>
                <a:spcPts val="0"/>
              </a:spcAft>
              <a:buNone/>
            </a:pPr>
            <a:endParaRPr sz="3600">
              <a:solidFill>
                <a:srgbClr val="E20074"/>
              </a:solidFill>
              <a:latin typeface="Ultra"/>
              <a:ea typeface="Ultra"/>
              <a:cs typeface="Ultra"/>
              <a:sym typeface="Ultra"/>
            </a:endParaRPr>
          </a:p>
        </p:txBody>
      </p:sp>
      <p:sp>
        <p:nvSpPr>
          <p:cNvPr id="34" name="Google Shape;34;p6"/>
          <p:cNvSpPr/>
          <p:nvPr/>
        </p:nvSpPr>
        <p:spPr>
          <a:xfrm>
            <a:off x="326552" y="2058731"/>
            <a:ext cx="8195140" cy="3524708"/>
          </a:xfrm>
          <a:prstGeom prst="rect">
            <a:avLst/>
          </a:prstGeom>
          <a:solidFill>
            <a:srgbClr val="E20074">
              <a:alpha val="69803"/>
            </a:srgbClr>
          </a:solidFill>
          <a:ln>
            <a:noFill/>
          </a:ln>
        </p:spPr>
        <p:txBody>
          <a:bodyPr spcFirstLastPara="1" wrap="square" lIns="130600" tIns="65300" rIns="130600" bIns="65300" anchor="t" anchorCtr="0">
            <a:noAutofit/>
          </a:bodyPr>
          <a:lstStyle/>
          <a:p>
            <a:pPr marL="0" marR="0" lvl="0" indent="0" algn="l" rtl="0">
              <a:lnSpc>
                <a:spcPct val="100777"/>
              </a:lnSpc>
              <a:spcBef>
                <a:spcPts val="0"/>
              </a:spcBef>
              <a:spcAft>
                <a:spcPts val="0"/>
              </a:spcAft>
              <a:buNone/>
            </a:pPr>
            <a:endParaRPr sz="3600">
              <a:solidFill>
                <a:srgbClr val="E20074"/>
              </a:solidFill>
              <a:latin typeface="Ultra"/>
              <a:ea typeface="Ultra"/>
              <a:cs typeface="Ultra"/>
              <a:sym typeface="Ultra"/>
            </a:endParaRPr>
          </a:p>
        </p:txBody>
      </p:sp>
      <p:sp>
        <p:nvSpPr>
          <p:cNvPr id="35" name="Google Shape;35;p6"/>
          <p:cNvSpPr txBox="1">
            <a:spLocks noGrp="1"/>
          </p:cNvSpPr>
          <p:nvPr>
            <p:ph type="ctrTitle"/>
          </p:nvPr>
        </p:nvSpPr>
        <p:spPr>
          <a:xfrm>
            <a:off x="326551" y="2386505"/>
            <a:ext cx="7889164" cy="3196934"/>
          </a:xfrm>
          <a:prstGeom prst="rect">
            <a:avLst/>
          </a:prstGeom>
          <a:solidFill>
            <a:schemeClr val="dk2"/>
          </a:solidFill>
          <a:ln>
            <a:noFill/>
          </a:ln>
        </p:spPr>
        <p:txBody>
          <a:bodyPr spcFirstLastPara="1" wrap="square" lIns="130600" tIns="0" rIns="0" bIns="0" anchor="t" anchorCtr="0">
            <a:noAutofit/>
          </a:bodyPr>
          <a:lstStyle>
            <a:lvl1pPr lvl="0" algn="l">
              <a:lnSpc>
                <a:spcPct val="90000"/>
              </a:lnSpc>
              <a:spcBef>
                <a:spcPts val="0"/>
              </a:spcBef>
              <a:spcAft>
                <a:spcPts val="0"/>
              </a:spcAft>
              <a:buSzPts val="1400"/>
              <a:buNone/>
              <a:defRPr sz="4400">
                <a:solidFill>
                  <a:schemeClr val="lt1"/>
                </a:solidFill>
                <a:latin typeface="Ultra"/>
                <a:ea typeface="Ultra"/>
                <a:cs typeface="Ultra"/>
                <a:sym typeface="Ultr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6" name="Google Shape;36;p6"/>
          <p:cNvSpPr txBox="1">
            <a:spLocks noGrp="1"/>
          </p:cNvSpPr>
          <p:nvPr>
            <p:ph type="subTitle" idx="1"/>
          </p:nvPr>
        </p:nvSpPr>
        <p:spPr>
          <a:xfrm>
            <a:off x="326552" y="4848776"/>
            <a:ext cx="7641072" cy="352084"/>
          </a:xfrm>
          <a:prstGeom prst="rect">
            <a:avLst/>
          </a:prstGeom>
          <a:noFill/>
          <a:ln>
            <a:noFill/>
          </a:ln>
        </p:spPr>
        <p:txBody>
          <a:bodyPr spcFirstLastPara="1" wrap="square" lIns="130600" tIns="0" rIns="0" bIns="0" anchor="t" anchorCtr="0">
            <a:noAutofit/>
          </a:bodyPr>
          <a:lstStyle>
            <a:lvl1pPr lvl="0" algn="l">
              <a:lnSpc>
                <a:spcPct val="104000"/>
              </a:lnSpc>
              <a:spcBef>
                <a:spcPts val="0"/>
              </a:spcBef>
              <a:spcAft>
                <a:spcPts val="0"/>
              </a:spcAft>
              <a:buSzPts val="1400"/>
              <a:buNone/>
              <a:defRPr sz="2200">
                <a:solidFill>
                  <a:schemeClr val="lt1"/>
                </a:solidFill>
                <a:latin typeface="Arial"/>
                <a:ea typeface="Arial"/>
                <a:cs typeface="Arial"/>
                <a:sym typeface="Arial"/>
              </a:defRPr>
            </a:lvl1pPr>
            <a:lvl2pPr lvl="1" algn="l">
              <a:lnSpc>
                <a:spcPct val="104000"/>
              </a:lnSpc>
              <a:spcBef>
                <a:spcPts val="272"/>
              </a:spcBef>
              <a:spcAft>
                <a:spcPts val="0"/>
              </a:spcAft>
              <a:buSzPts val="1400"/>
              <a:buNone/>
              <a:defRPr/>
            </a:lvl2pPr>
            <a:lvl3pPr lvl="2" algn="l">
              <a:lnSpc>
                <a:spcPct val="104000"/>
              </a:lnSpc>
              <a:spcBef>
                <a:spcPts val="272"/>
              </a:spcBef>
              <a:spcAft>
                <a:spcPts val="0"/>
              </a:spcAft>
              <a:buSzPts val="1260"/>
              <a:buChar char="◼"/>
              <a:defRPr/>
            </a:lvl3pPr>
            <a:lvl4pPr lvl="3" algn="l">
              <a:lnSpc>
                <a:spcPct val="104000"/>
              </a:lnSpc>
              <a:spcBef>
                <a:spcPts val="0"/>
              </a:spcBef>
              <a:spcAft>
                <a:spcPts val="0"/>
              </a:spcAft>
              <a:buSzPts val="1260"/>
              <a:buChar char="◼"/>
              <a:defRPr/>
            </a:lvl4pPr>
            <a:lvl5pPr lvl="4" algn="l">
              <a:lnSpc>
                <a:spcPct val="104000"/>
              </a:lnSpc>
              <a:spcBef>
                <a:spcPts val="0"/>
              </a:spcBef>
              <a:spcAft>
                <a:spcPts val="0"/>
              </a:spcAft>
              <a:buSzPts val="126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pic>
        <p:nvPicPr>
          <p:cNvPr id="37" name="Google Shape;37;p6" descr="TSY_Logo_3c_p.emf"/>
          <p:cNvPicPr preferRelativeResize="0"/>
          <p:nvPr/>
        </p:nvPicPr>
        <p:blipFill rotWithShape="1">
          <a:blip r:embed="rId2">
            <a:alphaModFix/>
          </a:blip>
          <a:srcRect/>
          <a:stretch/>
        </p:blipFill>
        <p:spPr>
          <a:xfrm>
            <a:off x="326551" y="6056888"/>
            <a:ext cx="3271742" cy="59426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with full-page image">
  <p:cSld name="Title slide with full-page image">
    <p:spTree>
      <p:nvGrpSpPr>
        <p:cNvPr id="1" name="Shape 38"/>
        <p:cNvGrpSpPr/>
        <p:nvPr/>
      </p:nvGrpSpPr>
      <p:grpSpPr>
        <a:xfrm>
          <a:off x="0" y="0"/>
          <a:ext cx="0" cy="0"/>
          <a:chOff x="0" y="0"/>
          <a:chExt cx="0" cy="0"/>
        </a:xfrm>
      </p:grpSpPr>
      <p:pic>
        <p:nvPicPr>
          <p:cNvPr id="39" name="Google Shape;39;p7" descr="19204_62681_PowerPoint_(RGB)_2017-11-30"/>
          <p:cNvPicPr preferRelativeResize="0"/>
          <p:nvPr/>
        </p:nvPicPr>
        <p:blipFill rotWithShape="1">
          <a:blip r:embed="rId2">
            <a:alphaModFix/>
          </a:blip>
          <a:srcRect/>
          <a:stretch/>
        </p:blipFill>
        <p:spPr>
          <a:xfrm>
            <a:off x="0" y="3175"/>
            <a:ext cx="9144000" cy="6851650"/>
          </a:xfrm>
          <a:prstGeom prst="rect">
            <a:avLst/>
          </a:prstGeom>
          <a:noFill/>
          <a:ln>
            <a:noFill/>
          </a:ln>
        </p:spPr>
      </p:pic>
      <p:grpSp>
        <p:nvGrpSpPr>
          <p:cNvPr id="40" name="Google Shape;40;p7"/>
          <p:cNvGrpSpPr/>
          <p:nvPr/>
        </p:nvGrpSpPr>
        <p:grpSpPr>
          <a:xfrm>
            <a:off x="327897" y="3996861"/>
            <a:ext cx="8495362" cy="2536888"/>
            <a:chOff x="251" y="2379"/>
            <a:chExt cx="5282" cy="1510"/>
          </a:xfrm>
        </p:grpSpPr>
        <p:sp>
          <p:nvSpPr>
            <p:cNvPr id="41" name="Google Shape;41;p7"/>
            <p:cNvSpPr/>
            <p:nvPr/>
          </p:nvSpPr>
          <p:spPr>
            <a:xfrm>
              <a:off x="251" y="3208"/>
              <a:ext cx="5282" cy="681"/>
            </a:xfrm>
            <a:prstGeom prst="rect">
              <a:avLst/>
            </a:prstGeom>
            <a:solidFill>
              <a:srgbClr val="E20074">
                <a:alpha val="69803"/>
              </a:srgbClr>
            </a:solidFill>
            <a:ln>
              <a:noFill/>
            </a:ln>
          </p:spPr>
          <p:txBody>
            <a:bodyPr spcFirstLastPara="1" wrap="square" lIns="144000" tIns="72000" rIns="144000" bIns="72000" anchor="t" anchorCtr="0">
              <a:noAutofit/>
            </a:bodyPr>
            <a:lstStyle/>
            <a:p>
              <a:pPr marL="0" marR="0" lvl="0" indent="0" algn="l" rtl="0">
                <a:lnSpc>
                  <a:spcPct val="100750"/>
                </a:lnSpc>
                <a:spcBef>
                  <a:spcPts val="0"/>
                </a:spcBef>
                <a:spcAft>
                  <a:spcPts val="0"/>
                </a:spcAft>
                <a:buNone/>
              </a:pPr>
              <a:endParaRPr sz="3600">
                <a:solidFill>
                  <a:srgbClr val="E20074"/>
                </a:solidFill>
                <a:latin typeface="Ultra"/>
                <a:ea typeface="Ultra"/>
                <a:cs typeface="Ultra"/>
                <a:sym typeface="Ultra"/>
              </a:endParaRPr>
            </a:p>
          </p:txBody>
        </p:sp>
        <p:sp>
          <p:nvSpPr>
            <p:cNvPr id="42" name="Google Shape;42;p7"/>
            <p:cNvSpPr/>
            <p:nvPr/>
          </p:nvSpPr>
          <p:spPr>
            <a:xfrm>
              <a:off x="251" y="2379"/>
              <a:ext cx="4817" cy="1510"/>
            </a:xfrm>
            <a:prstGeom prst="rect">
              <a:avLst/>
            </a:prstGeom>
            <a:solidFill>
              <a:srgbClr val="E20074">
                <a:alpha val="69803"/>
              </a:srgbClr>
            </a:solidFill>
            <a:ln>
              <a:noFill/>
            </a:ln>
          </p:spPr>
          <p:txBody>
            <a:bodyPr spcFirstLastPara="1" wrap="square" lIns="144000" tIns="72000" rIns="144000" bIns="72000" anchor="t" anchorCtr="0">
              <a:noAutofit/>
            </a:bodyPr>
            <a:lstStyle/>
            <a:p>
              <a:pPr marL="0" marR="0" lvl="0" indent="0" algn="l" rtl="0">
                <a:lnSpc>
                  <a:spcPct val="100750"/>
                </a:lnSpc>
                <a:spcBef>
                  <a:spcPts val="0"/>
                </a:spcBef>
                <a:spcAft>
                  <a:spcPts val="0"/>
                </a:spcAft>
                <a:buNone/>
              </a:pPr>
              <a:endParaRPr sz="3600">
                <a:solidFill>
                  <a:srgbClr val="E20074"/>
                </a:solidFill>
                <a:latin typeface="Ultra"/>
                <a:ea typeface="Ultra"/>
                <a:cs typeface="Ultra"/>
                <a:sym typeface="Ultra"/>
              </a:endParaRPr>
            </a:p>
          </p:txBody>
        </p:sp>
        <p:sp>
          <p:nvSpPr>
            <p:cNvPr id="43" name="Google Shape;43;p7"/>
            <p:cNvSpPr/>
            <p:nvPr/>
          </p:nvSpPr>
          <p:spPr>
            <a:xfrm>
              <a:off x="251" y="2563"/>
              <a:ext cx="4502" cy="1326"/>
            </a:xfrm>
            <a:prstGeom prst="rect">
              <a:avLst/>
            </a:prstGeom>
            <a:solidFill>
              <a:schemeClr val="dk2"/>
            </a:solidFill>
            <a:ln>
              <a:noFill/>
            </a:ln>
          </p:spPr>
          <p:txBody>
            <a:bodyPr spcFirstLastPara="1" wrap="square" lIns="144000" tIns="72000" rIns="144000" bIns="72000" anchor="ctr" anchorCtr="0">
              <a:noAutofit/>
            </a:bodyPr>
            <a:lstStyle/>
            <a:p>
              <a:pPr marL="0" marR="0" lvl="0" indent="0" algn="l" rtl="0">
                <a:lnSpc>
                  <a:spcPct val="102000"/>
                </a:lnSpc>
                <a:spcBef>
                  <a:spcPts val="0"/>
                </a:spcBef>
                <a:spcAft>
                  <a:spcPts val="0"/>
                </a:spcAft>
                <a:buClr>
                  <a:srgbClr val="E20074"/>
                </a:buClr>
                <a:buSzPts val="1200"/>
                <a:buFont typeface="Noto Sans Symbols"/>
                <a:buNone/>
              </a:pPr>
              <a:endParaRPr sz="1600">
                <a:solidFill>
                  <a:srgbClr val="000000"/>
                </a:solidFill>
                <a:latin typeface="Arial"/>
                <a:ea typeface="Arial"/>
                <a:cs typeface="Arial"/>
                <a:sym typeface="Arial"/>
              </a:endParaRPr>
            </a:p>
          </p:txBody>
        </p:sp>
      </p:grpSp>
      <p:sp>
        <p:nvSpPr>
          <p:cNvPr id="44" name="Google Shape;44;p7"/>
          <p:cNvSpPr txBox="1">
            <a:spLocks noGrp="1"/>
          </p:cNvSpPr>
          <p:nvPr>
            <p:ph type="ctrTitle"/>
          </p:nvPr>
        </p:nvSpPr>
        <p:spPr>
          <a:xfrm>
            <a:off x="328320" y="3386999"/>
            <a:ext cx="7239314" cy="1507413"/>
          </a:xfrm>
          <a:prstGeom prst="rect">
            <a:avLst/>
          </a:prstGeom>
          <a:noFill/>
          <a:ln>
            <a:noFill/>
          </a:ln>
        </p:spPr>
        <p:txBody>
          <a:bodyPr spcFirstLastPara="1" wrap="square" lIns="130575" tIns="0" rIns="0" bIns="0" anchor="t" anchorCtr="0">
            <a:noAutofit/>
          </a:bodyPr>
          <a:lstStyle>
            <a:lvl1pPr lvl="0" algn="l">
              <a:lnSpc>
                <a:spcPct val="90000"/>
              </a:lnSpc>
              <a:spcBef>
                <a:spcPts val="0"/>
              </a:spcBef>
              <a:spcAft>
                <a:spcPts val="0"/>
              </a:spcAft>
              <a:buSzPts val="1400"/>
              <a:buNone/>
              <a:defRPr sz="3600">
                <a:solidFill>
                  <a:schemeClr val="lt1"/>
                </a:solidFill>
                <a:latin typeface="Ultra"/>
                <a:ea typeface="Ultra"/>
                <a:cs typeface="Ultra"/>
                <a:sym typeface="Ultra"/>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5" name="Google Shape;45;p7"/>
          <p:cNvSpPr txBox="1">
            <a:spLocks noGrp="1"/>
          </p:cNvSpPr>
          <p:nvPr>
            <p:ph type="subTitle" idx="1"/>
          </p:nvPr>
        </p:nvSpPr>
        <p:spPr>
          <a:xfrm>
            <a:off x="328320" y="5177782"/>
            <a:ext cx="7239314" cy="352084"/>
          </a:xfrm>
          <a:prstGeom prst="rect">
            <a:avLst/>
          </a:prstGeom>
          <a:noFill/>
          <a:ln>
            <a:noFill/>
          </a:ln>
        </p:spPr>
        <p:txBody>
          <a:bodyPr spcFirstLastPara="1" wrap="square" lIns="130575" tIns="0" rIns="0" bIns="0" anchor="t" anchorCtr="0">
            <a:noAutofit/>
          </a:bodyPr>
          <a:lstStyle>
            <a:lvl1pPr lvl="0" algn="l">
              <a:lnSpc>
                <a:spcPct val="104000"/>
              </a:lnSpc>
              <a:spcBef>
                <a:spcPts val="0"/>
              </a:spcBef>
              <a:spcAft>
                <a:spcPts val="0"/>
              </a:spcAft>
              <a:buSzPts val="1400"/>
              <a:buNone/>
              <a:defRPr sz="2200">
                <a:solidFill>
                  <a:schemeClr val="lt1"/>
                </a:solidFill>
                <a:latin typeface="Arial"/>
                <a:ea typeface="Arial"/>
                <a:cs typeface="Arial"/>
                <a:sym typeface="Arial"/>
              </a:defRPr>
            </a:lvl1pPr>
            <a:lvl2pPr lvl="1" algn="l">
              <a:lnSpc>
                <a:spcPct val="104000"/>
              </a:lnSpc>
              <a:spcBef>
                <a:spcPts val="272"/>
              </a:spcBef>
              <a:spcAft>
                <a:spcPts val="0"/>
              </a:spcAft>
              <a:buSzPts val="1400"/>
              <a:buNone/>
              <a:defRPr/>
            </a:lvl2pPr>
            <a:lvl3pPr lvl="2" algn="l">
              <a:lnSpc>
                <a:spcPct val="104000"/>
              </a:lnSpc>
              <a:spcBef>
                <a:spcPts val="272"/>
              </a:spcBef>
              <a:spcAft>
                <a:spcPts val="0"/>
              </a:spcAft>
              <a:buSzPts val="1260"/>
              <a:buChar char="◼"/>
              <a:defRPr/>
            </a:lvl3pPr>
            <a:lvl4pPr lvl="3" algn="l">
              <a:lnSpc>
                <a:spcPct val="104000"/>
              </a:lnSpc>
              <a:spcBef>
                <a:spcPts val="0"/>
              </a:spcBef>
              <a:spcAft>
                <a:spcPts val="0"/>
              </a:spcAft>
              <a:buSzPts val="1260"/>
              <a:buChar char="◼"/>
              <a:defRPr/>
            </a:lvl4pPr>
            <a:lvl5pPr lvl="4" algn="l">
              <a:lnSpc>
                <a:spcPct val="104000"/>
              </a:lnSpc>
              <a:spcBef>
                <a:spcPts val="0"/>
              </a:spcBef>
              <a:spcAft>
                <a:spcPts val="0"/>
              </a:spcAft>
              <a:buSzPts val="126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pic>
        <p:nvPicPr>
          <p:cNvPr id="46" name="Google Shape;46;p7" descr="TSY_Logo_3c_p.emf"/>
          <p:cNvPicPr preferRelativeResize="0"/>
          <p:nvPr/>
        </p:nvPicPr>
        <p:blipFill rotWithShape="1">
          <a:blip r:embed="rId3">
            <a:alphaModFix/>
          </a:blip>
          <a:srcRect/>
          <a:stretch/>
        </p:blipFill>
        <p:spPr>
          <a:xfrm>
            <a:off x="489666" y="5896922"/>
            <a:ext cx="3271742" cy="5942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lide divider magenta">
  <p:cSld name="Slide divider magenta">
    <p:bg>
      <p:bgPr>
        <a:solidFill>
          <a:schemeClr val="dk2"/>
        </a:solidFill>
        <a:effectLst/>
      </p:bgPr>
    </p:bg>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326551" y="1371371"/>
            <a:ext cx="8490331" cy="241295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lt1"/>
              </a:buClr>
              <a:buSzPts val="4900"/>
              <a:buFont typeface="Ultra"/>
              <a:buNone/>
              <a:defRPr sz="4900">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9" name="Google Shape;49;p8"/>
          <p:cNvSpPr txBox="1">
            <a:spLocks noGrp="1"/>
          </p:cNvSpPr>
          <p:nvPr>
            <p:ph type="dt" idx="10"/>
          </p:nvPr>
        </p:nvSpPr>
        <p:spPr>
          <a:xfrm>
            <a:off x="7647829" y="6331162"/>
            <a:ext cx="816378"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8"/>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lvl1pPr marL="0" lvl="0" indent="0" algn="r">
              <a:spcBef>
                <a:spcPts val="0"/>
              </a:spcBef>
              <a:buNone/>
              <a:defRPr sz="1000">
                <a:solidFill>
                  <a:schemeClr val="dk2"/>
                </a:solidFill>
                <a:latin typeface="Arial"/>
                <a:ea typeface="Arial"/>
                <a:cs typeface="Arial"/>
                <a:sym typeface="Arial"/>
              </a:defRPr>
            </a:lvl1pPr>
            <a:lvl2pPr marL="0" lvl="1" indent="0" algn="r">
              <a:spcBef>
                <a:spcPts val="0"/>
              </a:spcBef>
              <a:buNone/>
              <a:defRPr sz="1000">
                <a:solidFill>
                  <a:schemeClr val="dk2"/>
                </a:solidFill>
                <a:latin typeface="Arial"/>
                <a:ea typeface="Arial"/>
                <a:cs typeface="Arial"/>
                <a:sym typeface="Arial"/>
              </a:defRPr>
            </a:lvl2pPr>
            <a:lvl3pPr marL="0" lvl="2" indent="0" algn="r">
              <a:spcBef>
                <a:spcPts val="0"/>
              </a:spcBef>
              <a:buNone/>
              <a:defRPr sz="1000">
                <a:solidFill>
                  <a:schemeClr val="dk2"/>
                </a:solidFill>
                <a:latin typeface="Arial"/>
                <a:ea typeface="Arial"/>
                <a:cs typeface="Arial"/>
                <a:sym typeface="Arial"/>
              </a:defRPr>
            </a:lvl3pPr>
            <a:lvl4pPr marL="0" lvl="3" indent="0" algn="r">
              <a:spcBef>
                <a:spcPts val="0"/>
              </a:spcBef>
              <a:buNone/>
              <a:defRPr sz="1000">
                <a:solidFill>
                  <a:schemeClr val="dk2"/>
                </a:solidFill>
                <a:latin typeface="Arial"/>
                <a:ea typeface="Arial"/>
                <a:cs typeface="Arial"/>
                <a:sym typeface="Arial"/>
              </a:defRPr>
            </a:lvl4pPr>
            <a:lvl5pPr marL="0" lvl="4" indent="0" algn="r">
              <a:spcBef>
                <a:spcPts val="0"/>
              </a:spcBef>
              <a:buNone/>
              <a:defRPr sz="1000">
                <a:solidFill>
                  <a:schemeClr val="dk2"/>
                </a:solidFill>
                <a:latin typeface="Arial"/>
                <a:ea typeface="Arial"/>
                <a:cs typeface="Arial"/>
                <a:sym typeface="Arial"/>
              </a:defRPr>
            </a:lvl5pPr>
            <a:lvl6pPr marL="0" lvl="5" indent="0" algn="r">
              <a:spcBef>
                <a:spcPts val="0"/>
              </a:spcBef>
              <a:buNone/>
              <a:defRPr sz="1000">
                <a:solidFill>
                  <a:schemeClr val="dk2"/>
                </a:solidFill>
                <a:latin typeface="Arial"/>
                <a:ea typeface="Arial"/>
                <a:cs typeface="Arial"/>
                <a:sym typeface="Arial"/>
              </a:defRPr>
            </a:lvl6pPr>
            <a:lvl7pPr marL="0" lvl="6" indent="0" algn="r">
              <a:spcBef>
                <a:spcPts val="0"/>
              </a:spcBef>
              <a:buNone/>
              <a:defRPr sz="1000">
                <a:solidFill>
                  <a:schemeClr val="dk2"/>
                </a:solidFill>
                <a:latin typeface="Arial"/>
                <a:ea typeface="Arial"/>
                <a:cs typeface="Arial"/>
                <a:sym typeface="Arial"/>
              </a:defRPr>
            </a:lvl7pPr>
            <a:lvl8pPr marL="0" lvl="7" indent="0" algn="r">
              <a:spcBef>
                <a:spcPts val="0"/>
              </a:spcBef>
              <a:buNone/>
              <a:defRPr sz="1000">
                <a:solidFill>
                  <a:schemeClr val="dk2"/>
                </a:solidFill>
                <a:latin typeface="Arial"/>
                <a:ea typeface="Arial"/>
                <a:cs typeface="Arial"/>
                <a:sym typeface="Arial"/>
              </a:defRPr>
            </a:lvl8pPr>
            <a:lvl9pPr marL="0" lvl="8" indent="0" algn="r">
              <a:spcBef>
                <a:spcPts val="0"/>
              </a:spcBef>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1" name="Google Shape;51;p8"/>
          <p:cNvSpPr txBox="1">
            <a:spLocks noGrp="1"/>
          </p:cNvSpPr>
          <p:nvPr>
            <p:ph type="ftr" idx="11"/>
          </p:nvPr>
        </p:nvSpPr>
        <p:spPr>
          <a:xfrm>
            <a:off x="3461443" y="6331162"/>
            <a:ext cx="4117810"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lide divider texture 1">
  <p:cSld name="Slide divider texture 1">
    <p:bg>
      <p:bgPr>
        <a:solidFill>
          <a:schemeClr val="dk2"/>
        </a:solidFill>
        <a:effectLst/>
      </p:bgPr>
    </p:bg>
    <p:spTree>
      <p:nvGrpSpPr>
        <p:cNvPr id="1" name="Shape 52"/>
        <p:cNvGrpSpPr/>
        <p:nvPr/>
      </p:nvGrpSpPr>
      <p:grpSpPr>
        <a:xfrm>
          <a:off x="0" y="0"/>
          <a:ext cx="0" cy="0"/>
          <a:chOff x="0" y="0"/>
          <a:chExt cx="0" cy="0"/>
        </a:xfrm>
      </p:grpSpPr>
      <p:pic>
        <p:nvPicPr>
          <p:cNvPr id="53" name="Google Shape;53;p9"/>
          <p:cNvPicPr preferRelativeResize="0"/>
          <p:nvPr/>
        </p:nvPicPr>
        <p:blipFill rotWithShape="1">
          <a:blip r:embed="rId2">
            <a:alphaModFix/>
          </a:blip>
          <a:srcRect/>
          <a:stretch/>
        </p:blipFill>
        <p:spPr>
          <a:xfrm>
            <a:off x="0" y="745"/>
            <a:ext cx="9143433" cy="6856510"/>
          </a:xfrm>
          <a:prstGeom prst="rect">
            <a:avLst/>
          </a:prstGeom>
          <a:noFill/>
          <a:ln>
            <a:noFill/>
          </a:ln>
        </p:spPr>
      </p:pic>
      <p:sp>
        <p:nvSpPr>
          <p:cNvPr id="54" name="Google Shape;54;p9"/>
          <p:cNvSpPr txBox="1">
            <a:spLocks noGrp="1"/>
          </p:cNvSpPr>
          <p:nvPr>
            <p:ph type="title"/>
          </p:nvPr>
        </p:nvSpPr>
        <p:spPr>
          <a:xfrm>
            <a:off x="326551" y="1371371"/>
            <a:ext cx="8490331" cy="241295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lt1"/>
              </a:buClr>
              <a:buSzPts val="4900"/>
              <a:buFont typeface="Ultra"/>
              <a:buNone/>
              <a:defRPr sz="4900">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5" name="Google Shape;55;p9"/>
          <p:cNvSpPr txBox="1">
            <a:spLocks noGrp="1"/>
          </p:cNvSpPr>
          <p:nvPr>
            <p:ph type="dt" idx="10"/>
          </p:nvPr>
        </p:nvSpPr>
        <p:spPr>
          <a:xfrm>
            <a:off x="7647829" y="6331162"/>
            <a:ext cx="816378"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lvl1pPr marL="0" lvl="0" indent="0" algn="r">
              <a:spcBef>
                <a:spcPts val="0"/>
              </a:spcBef>
              <a:buNone/>
              <a:defRPr sz="1000">
                <a:solidFill>
                  <a:schemeClr val="dk2"/>
                </a:solidFill>
                <a:latin typeface="Arial"/>
                <a:ea typeface="Arial"/>
                <a:cs typeface="Arial"/>
                <a:sym typeface="Arial"/>
              </a:defRPr>
            </a:lvl1pPr>
            <a:lvl2pPr marL="0" lvl="1" indent="0" algn="r">
              <a:spcBef>
                <a:spcPts val="0"/>
              </a:spcBef>
              <a:buNone/>
              <a:defRPr sz="1000">
                <a:solidFill>
                  <a:schemeClr val="dk2"/>
                </a:solidFill>
                <a:latin typeface="Arial"/>
                <a:ea typeface="Arial"/>
                <a:cs typeface="Arial"/>
                <a:sym typeface="Arial"/>
              </a:defRPr>
            </a:lvl2pPr>
            <a:lvl3pPr marL="0" lvl="2" indent="0" algn="r">
              <a:spcBef>
                <a:spcPts val="0"/>
              </a:spcBef>
              <a:buNone/>
              <a:defRPr sz="1000">
                <a:solidFill>
                  <a:schemeClr val="dk2"/>
                </a:solidFill>
                <a:latin typeface="Arial"/>
                <a:ea typeface="Arial"/>
                <a:cs typeface="Arial"/>
                <a:sym typeface="Arial"/>
              </a:defRPr>
            </a:lvl3pPr>
            <a:lvl4pPr marL="0" lvl="3" indent="0" algn="r">
              <a:spcBef>
                <a:spcPts val="0"/>
              </a:spcBef>
              <a:buNone/>
              <a:defRPr sz="1000">
                <a:solidFill>
                  <a:schemeClr val="dk2"/>
                </a:solidFill>
                <a:latin typeface="Arial"/>
                <a:ea typeface="Arial"/>
                <a:cs typeface="Arial"/>
                <a:sym typeface="Arial"/>
              </a:defRPr>
            </a:lvl4pPr>
            <a:lvl5pPr marL="0" lvl="4" indent="0" algn="r">
              <a:spcBef>
                <a:spcPts val="0"/>
              </a:spcBef>
              <a:buNone/>
              <a:defRPr sz="1000">
                <a:solidFill>
                  <a:schemeClr val="dk2"/>
                </a:solidFill>
                <a:latin typeface="Arial"/>
                <a:ea typeface="Arial"/>
                <a:cs typeface="Arial"/>
                <a:sym typeface="Arial"/>
              </a:defRPr>
            </a:lvl5pPr>
            <a:lvl6pPr marL="0" lvl="5" indent="0" algn="r">
              <a:spcBef>
                <a:spcPts val="0"/>
              </a:spcBef>
              <a:buNone/>
              <a:defRPr sz="1000">
                <a:solidFill>
                  <a:schemeClr val="dk2"/>
                </a:solidFill>
                <a:latin typeface="Arial"/>
                <a:ea typeface="Arial"/>
                <a:cs typeface="Arial"/>
                <a:sym typeface="Arial"/>
              </a:defRPr>
            </a:lvl6pPr>
            <a:lvl7pPr marL="0" lvl="6" indent="0" algn="r">
              <a:spcBef>
                <a:spcPts val="0"/>
              </a:spcBef>
              <a:buNone/>
              <a:defRPr sz="1000">
                <a:solidFill>
                  <a:schemeClr val="dk2"/>
                </a:solidFill>
                <a:latin typeface="Arial"/>
                <a:ea typeface="Arial"/>
                <a:cs typeface="Arial"/>
                <a:sym typeface="Arial"/>
              </a:defRPr>
            </a:lvl7pPr>
            <a:lvl8pPr marL="0" lvl="7" indent="0" algn="r">
              <a:spcBef>
                <a:spcPts val="0"/>
              </a:spcBef>
              <a:buNone/>
              <a:defRPr sz="1000">
                <a:solidFill>
                  <a:schemeClr val="dk2"/>
                </a:solidFill>
                <a:latin typeface="Arial"/>
                <a:ea typeface="Arial"/>
                <a:cs typeface="Arial"/>
                <a:sym typeface="Arial"/>
              </a:defRPr>
            </a:lvl8pPr>
            <a:lvl9pPr marL="0" lvl="8" indent="0" algn="r">
              <a:spcBef>
                <a:spcPts val="0"/>
              </a:spcBef>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7" name="Google Shape;57;p9"/>
          <p:cNvSpPr txBox="1">
            <a:spLocks noGrp="1"/>
          </p:cNvSpPr>
          <p:nvPr>
            <p:ph type="ftr" idx="11"/>
          </p:nvPr>
        </p:nvSpPr>
        <p:spPr>
          <a:xfrm>
            <a:off x="3461443" y="6331162"/>
            <a:ext cx="4117810"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lide divider texture 2">
  <p:cSld name="Slide divider texture 2">
    <p:bg>
      <p:bgPr>
        <a:solidFill>
          <a:schemeClr val="dk2"/>
        </a:solidFill>
        <a:effectLst/>
      </p:bgPr>
    </p:bg>
    <p:spTree>
      <p:nvGrpSpPr>
        <p:cNvPr id="1" name="Shape 58"/>
        <p:cNvGrpSpPr/>
        <p:nvPr/>
      </p:nvGrpSpPr>
      <p:grpSpPr>
        <a:xfrm>
          <a:off x="0" y="0"/>
          <a:ext cx="0" cy="0"/>
          <a:chOff x="0" y="0"/>
          <a:chExt cx="0" cy="0"/>
        </a:xfrm>
      </p:grpSpPr>
      <p:pic>
        <p:nvPicPr>
          <p:cNvPr id="59" name="Google Shape;59;p10"/>
          <p:cNvPicPr preferRelativeResize="0"/>
          <p:nvPr/>
        </p:nvPicPr>
        <p:blipFill rotWithShape="1">
          <a:blip r:embed="rId2">
            <a:alphaModFix/>
          </a:blip>
          <a:srcRect/>
          <a:stretch/>
        </p:blipFill>
        <p:spPr>
          <a:xfrm>
            <a:off x="764" y="1"/>
            <a:ext cx="9142472" cy="6858000"/>
          </a:xfrm>
          <a:prstGeom prst="rect">
            <a:avLst/>
          </a:prstGeom>
          <a:noFill/>
          <a:ln>
            <a:noFill/>
          </a:ln>
        </p:spPr>
      </p:pic>
      <p:sp>
        <p:nvSpPr>
          <p:cNvPr id="60" name="Google Shape;60;p10"/>
          <p:cNvSpPr txBox="1">
            <a:spLocks noGrp="1"/>
          </p:cNvSpPr>
          <p:nvPr>
            <p:ph type="title"/>
          </p:nvPr>
        </p:nvSpPr>
        <p:spPr>
          <a:xfrm>
            <a:off x="326551" y="1371371"/>
            <a:ext cx="8490331" cy="2412959"/>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lt1"/>
              </a:buClr>
              <a:buSzPts val="4900"/>
              <a:buFont typeface="Ultra"/>
              <a:buNone/>
              <a:defRPr sz="4900">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1" name="Google Shape;61;p10"/>
          <p:cNvSpPr txBox="1">
            <a:spLocks noGrp="1"/>
          </p:cNvSpPr>
          <p:nvPr>
            <p:ph type="dt" idx="10"/>
          </p:nvPr>
        </p:nvSpPr>
        <p:spPr>
          <a:xfrm>
            <a:off x="7647829" y="6331162"/>
            <a:ext cx="816378"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0"/>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lvl1pPr marL="0" lvl="0" indent="0" algn="r">
              <a:spcBef>
                <a:spcPts val="0"/>
              </a:spcBef>
              <a:buNone/>
              <a:defRPr sz="1000">
                <a:solidFill>
                  <a:schemeClr val="dk2"/>
                </a:solidFill>
                <a:latin typeface="Arial"/>
                <a:ea typeface="Arial"/>
                <a:cs typeface="Arial"/>
                <a:sym typeface="Arial"/>
              </a:defRPr>
            </a:lvl1pPr>
            <a:lvl2pPr marL="0" lvl="1" indent="0" algn="r">
              <a:spcBef>
                <a:spcPts val="0"/>
              </a:spcBef>
              <a:buNone/>
              <a:defRPr sz="1000">
                <a:solidFill>
                  <a:schemeClr val="dk2"/>
                </a:solidFill>
                <a:latin typeface="Arial"/>
                <a:ea typeface="Arial"/>
                <a:cs typeface="Arial"/>
                <a:sym typeface="Arial"/>
              </a:defRPr>
            </a:lvl2pPr>
            <a:lvl3pPr marL="0" lvl="2" indent="0" algn="r">
              <a:spcBef>
                <a:spcPts val="0"/>
              </a:spcBef>
              <a:buNone/>
              <a:defRPr sz="1000">
                <a:solidFill>
                  <a:schemeClr val="dk2"/>
                </a:solidFill>
                <a:latin typeface="Arial"/>
                <a:ea typeface="Arial"/>
                <a:cs typeface="Arial"/>
                <a:sym typeface="Arial"/>
              </a:defRPr>
            </a:lvl3pPr>
            <a:lvl4pPr marL="0" lvl="3" indent="0" algn="r">
              <a:spcBef>
                <a:spcPts val="0"/>
              </a:spcBef>
              <a:buNone/>
              <a:defRPr sz="1000">
                <a:solidFill>
                  <a:schemeClr val="dk2"/>
                </a:solidFill>
                <a:latin typeface="Arial"/>
                <a:ea typeface="Arial"/>
                <a:cs typeface="Arial"/>
                <a:sym typeface="Arial"/>
              </a:defRPr>
            </a:lvl4pPr>
            <a:lvl5pPr marL="0" lvl="4" indent="0" algn="r">
              <a:spcBef>
                <a:spcPts val="0"/>
              </a:spcBef>
              <a:buNone/>
              <a:defRPr sz="1000">
                <a:solidFill>
                  <a:schemeClr val="dk2"/>
                </a:solidFill>
                <a:latin typeface="Arial"/>
                <a:ea typeface="Arial"/>
                <a:cs typeface="Arial"/>
                <a:sym typeface="Arial"/>
              </a:defRPr>
            </a:lvl5pPr>
            <a:lvl6pPr marL="0" lvl="5" indent="0" algn="r">
              <a:spcBef>
                <a:spcPts val="0"/>
              </a:spcBef>
              <a:buNone/>
              <a:defRPr sz="1000">
                <a:solidFill>
                  <a:schemeClr val="dk2"/>
                </a:solidFill>
                <a:latin typeface="Arial"/>
                <a:ea typeface="Arial"/>
                <a:cs typeface="Arial"/>
                <a:sym typeface="Arial"/>
              </a:defRPr>
            </a:lvl6pPr>
            <a:lvl7pPr marL="0" lvl="6" indent="0" algn="r">
              <a:spcBef>
                <a:spcPts val="0"/>
              </a:spcBef>
              <a:buNone/>
              <a:defRPr sz="1000">
                <a:solidFill>
                  <a:schemeClr val="dk2"/>
                </a:solidFill>
                <a:latin typeface="Arial"/>
                <a:ea typeface="Arial"/>
                <a:cs typeface="Arial"/>
                <a:sym typeface="Arial"/>
              </a:defRPr>
            </a:lvl7pPr>
            <a:lvl8pPr marL="0" lvl="7" indent="0" algn="r">
              <a:spcBef>
                <a:spcPts val="0"/>
              </a:spcBef>
              <a:buNone/>
              <a:defRPr sz="1000">
                <a:solidFill>
                  <a:schemeClr val="dk2"/>
                </a:solidFill>
                <a:latin typeface="Arial"/>
                <a:ea typeface="Arial"/>
                <a:cs typeface="Arial"/>
                <a:sym typeface="Arial"/>
              </a:defRPr>
            </a:lvl8pPr>
            <a:lvl9pPr marL="0" lvl="8" indent="0" algn="r">
              <a:spcBef>
                <a:spcPts val="0"/>
              </a:spcBef>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3" name="Google Shape;63;p10"/>
          <p:cNvSpPr txBox="1">
            <a:spLocks noGrp="1"/>
          </p:cNvSpPr>
          <p:nvPr>
            <p:ph type="ftr" idx="11"/>
          </p:nvPr>
        </p:nvSpPr>
        <p:spPr>
          <a:xfrm>
            <a:off x="3461443" y="6331162"/>
            <a:ext cx="4117810" cy="290600"/>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
        <p:cNvGrpSpPr/>
        <p:nvPr/>
      </p:nvGrpSpPr>
      <p:grpSpPr>
        <a:xfrm>
          <a:off x="0" y="0"/>
          <a:ext cx="0" cy="0"/>
          <a:chOff x="0" y="0"/>
          <a:chExt cx="0" cy="0"/>
        </a:xfrm>
      </p:grpSpPr>
      <p:sp>
        <p:nvSpPr>
          <p:cNvPr id="7" name="Google Shape;7;p1"/>
          <p:cNvSpPr txBox="1">
            <a:spLocks noGrp="1"/>
          </p:cNvSpPr>
          <p:nvPr>
            <p:ph type="title"/>
          </p:nvPr>
        </p:nvSpPr>
        <p:spPr>
          <a:xfrm>
            <a:off x="326552" y="261214"/>
            <a:ext cx="8490330" cy="53338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SzPts val="1400"/>
              <a:buNone/>
              <a:defRPr sz="2900" b="0" i="0" u="none" strike="noStrike" cap="none">
                <a:solidFill>
                  <a:schemeClr val="dk2"/>
                </a:solidFill>
                <a:latin typeface="Ultra"/>
                <a:ea typeface="Ultra"/>
                <a:cs typeface="Ultra"/>
                <a:sym typeface="Ultra"/>
              </a:defRPr>
            </a:lvl1pPr>
            <a:lvl2pPr marR="0" lvl="1" algn="l" rtl="0">
              <a:lnSpc>
                <a:spcPct val="90000"/>
              </a:lnSpc>
              <a:spcBef>
                <a:spcPts val="0"/>
              </a:spcBef>
              <a:spcAft>
                <a:spcPts val="0"/>
              </a:spcAft>
              <a:buSzPts val="1400"/>
              <a:buNone/>
              <a:defRPr sz="3400" b="0" i="0" u="none" strike="noStrike" cap="none">
                <a:solidFill>
                  <a:schemeClr val="dk2"/>
                </a:solidFill>
                <a:latin typeface="Arial"/>
                <a:ea typeface="Arial"/>
                <a:cs typeface="Arial"/>
                <a:sym typeface="Arial"/>
              </a:defRPr>
            </a:lvl2pPr>
            <a:lvl3pPr marR="0" lvl="2" algn="l" rtl="0">
              <a:lnSpc>
                <a:spcPct val="90000"/>
              </a:lnSpc>
              <a:spcBef>
                <a:spcPts val="0"/>
              </a:spcBef>
              <a:spcAft>
                <a:spcPts val="0"/>
              </a:spcAft>
              <a:buSzPts val="1400"/>
              <a:buNone/>
              <a:defRPr sz="3400" b="0" i="0" u="none" strike="noStrike" cap="none">
                <a:solidFill>
                  <a:schemeClr val="dk2"/>
                </a:solidFill>
                <a:latin typeface="Arial"/>
                <a:ea typeface="Arial"/>
                <a:cs typeface="Arial"/>
                <a:sym typeface="Arial"/>
              </a:defRPr>
            </a:lvl3pPr>
            <a:lvl4pPr marR="0" lvl="3" algn="l" rtl="0">
              <a:lnSpc>
                <a:spcPct val="90000"/>
              </a:lnSpc>
              <a:spcBef>
                <a:spcPts val="0"/>
              </a:spcBef>
              <a:spcAft>
                <a:spcPts val="0"/>
              </a:spcAft>
              <a:buSzPts val="1400"/>
              <a:buNone/>
              <a:defRPr sz="3400" b="0" i="0" u="none" strike="noStrike" cap="none">
                <a:solidFill>
                  <a:schemeClr val="dk2"/>
                </a:solidFill>
                <a:latin typeface="Arial"/>
                <a:ea typeface="Arial"/>
                <a:cs typeface="Arial"/>
                <a:sym typeface="Arial"/>
              </a:defRPr>
            </a:lvl4pPr>
            <a:lvl5pPr marR="0" lvl="4" algn="l" rtl="0">
              <a:lnSpc>
                <a:spcPct val="90000"/>
              </a:lnSpc>
              <a:spcBef>
                <a:spcPts val="0"/>
              </a:spcBef>
              <a:spcAft>
                <a:spcPts val="0"/>
              </a:spcAft>
              <a:buSzPts val="1400"/>
              <a:buNone/>
              <a:defRPr sz="3400" b="0" i="0" u="none" strike="noStrike" cap="none">
                <a:solidFill>
                  <a:schemeClr val="dk2"/>
                </a:solidFill>
                <a:latin typeface="Arial"/>
                <a:ea typeface="Arial"/>
                <a:cs typeface="Arial"/>
                <a:sym typeface="Arial"/>
              </a:defRPr>
            </a:lvl5pPr>
            <a:lvl6pPr marR="0" lvl="5" algn="l" rtl="0">
              <a:lnSpc>
                <a:spcPct val="90000"/>
              </a:lnSpc>
              <a:spcBef>
                <a:spcPts val="0"/>
              </a:spcBef>
              <a:spcAft>
                <a:spcPts val="0"/>
              </a:spcAft>
              <a:buSzPts val="1400"/>
              <a:buNone/>
              <a:defRPr sz="3400" b="0" i="0" u="none" strike="noStrike" cap="none">
                <a:solidFill>
                  <a:schemeClr val="dk2"/>
                </a:solidFill>
                <a:latin typeface="Arial"/>
                <a:ea typeface="Arial"/>
                <a:cs typeface="Arial"/>
                <a:sym typeface="Arial"/>
              </a:defRPr>
            </a:lvl6pPr>
            <a:lvl7pPr marR="0" lvl="6" algn="l" rtl="0">
              <a:lnSpc>
                <a:spcPct val="90000"/>
              </a:lnSpc>
              <a:spcBef>
                <a:spcPts val="0"/>
              </a:spcBef>
              <a:spcAft>
                <a:spcPts val="0"/>
              </a:spcAft>
              <a:buSzPts val="1400"/>
              <a:buNone/>
              <a:defRPr sz="3400" b="0" i="0" u="none" strike="noStrike" cap="none">
                <a:solidFill>
                  <a:schemeClr val="dk2"/>
                </a:solidFill>
                <a:latin typeface="Arial"/>
                <a:ea typeface="Arial"/>
                <a:cs typeface="Arial"/>
                <a:sym typeface="Arial"/>
              </a:defRPr>
            </a:lvl7pPr>
            <a:lvl8pPr marR="0" lvl="7" algn="l" rtl="0">
              <a:lnSpc>
                <a:spcPct val="90000"/>
              </a:lnSpc>
              <a:spcBef>
                <a:spcPts val="0"/>
              </a:spcBef>
              <a:spcAft>
                <a:spcPts val="0"/>
              </a:spcAft>
              <a:buSzPts val="1400"/>
              <a:buNone/>
              <a:defRPr sz="3400" b="0" i="0" u="none" strike="noStrike" cap="none">
                <a:solidFill>
                  <a:schemeClr val="dk2"/>
                </a:solidFill>
                <a:latin typeface="Arial"/>
                <a:ea typeface="Arial"/>
                <a:cs typeface="Arial"/>
                <a:sym typeface="Arial"/>
              </a:defRPr>
            </a:lvl8pPr>
            <a:lvl9pPr marR="0" lvl="8" algn="l" rtl="0">
              <a:lnSpc>
                <a:spcPct val="90000"/>
              </a:lnSpc>
              <a:spcBef>
                <a:spcPts val="0"/>
              </a:spcBef>
              <a:spcAft>
                <a:spcPts val="0"/>
              </a:spcAft>
              <a:buSzPts val="1400"/>
              <a:buNone/>
              <a:defRPr sz="3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326551" y="1469326"/>
            <a:ext cx="8490331" cy="4441254"/>
          </a:xfrm>
          <a:prstGeom prst="rect">
            <a:avLst/>
          </a:prstGeom>
          <a:noFill/>
          <a:ln>
            <a:noFill/>
          </a:ln>
        </p:spPr>
        <p:txBody>
          <a:bodyPr spcFirstLastPara="1" wrap="square" lIns="0" tIns="0" rIns="0" bIns="0" anchor="t" anchorCtr="0">
            <a:noAutofit/>
          </a:bodyPr>
          <a:lstStyle>
            <a:lvl1pPr marL="457200" marR="0" lvl="0" indent="-228600" algn="l" rtl="0">
              <a:lnSpc>
                <a:spcPct val="104000"/>
              </a:lnSpc>
              <a:spcBef>
                <a:spcPts val="1088"/>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228600" algn="l" rtl="0">
              <a:lnSpc>
                <a:spcPct val="104000"/>
              </a:lnSpc>
              <a:spcBef>
                <a:spcPts val="272"/>
              </a:spcBef>
              <a:spcAft>
                <a:spcPts val="0"/>
              </a:spcAft>
              <a:buSzPts val="1400"/>
              <a:buNone/>
              <a:defRPr sz="1600" b="0" i="0" u="none" strike="noStrike" cap="none">
                <a:solidFill>
                  <a:schemeClr val="dk1"/>
                </a:solidFill>
                <a:latin typeface="Arial"/>
                <a:ea typeface="Arial"/>
                <a:cs typeface="Arial"/>
                <a:sym typeface="Arial"/>
              </a:defRPr>
            </a:lvl2pPr>
            <a:lvl3pPr marL="1371600" marR="0" lvl="2" indent="-299719" algn="l" rtl="0">
              <a:lnSpc>
                <a:spcPct val="104000"/>
              </a:lnSpc>
              <a:spcBef>
                <a:spcPts val="272"/>
              </a:spcBef>
              <a:spcAft>
                <a:spcPts val="0"/>
              </a:spcAft>
              <a:buClr>
                <a:schemeClr val="dk1"/>
              </a:buClr>
              <a:buSzPts val="1120"/>
              <a:buFont typeface="Noto Sans Symbols"/>
              <a:buChar char="◼"/>
              <a:defRPr sz="1600" b="0" i="0" u="none" strike="noStrike" cap="none">
                <a:solidFill>
                  <a:schemeClr val="dk1"/>
                </a:solidFill>
                <a:latin typeface="Arial"/>
                <a:ea typeface="Arial"/>
                <a:cs typeface="Arial"/>
                <a:sym typeface="Arial"/>
              </a:defRPr>
            </a:lvl3pPr>
            <a:lvl4pPr marL="1828800" marR="0" lvl="3" indent="-299719" algn="l" rtl="0">
              <a:lnSpc>
                <a:spcPct val="104000"/>
              </a:lnSpc>
              <a:spcBef>
                <a:spcPts val="0"/>
              </a:spcBef>
              <a:spcAft>
                <a:spcPts val="0"/>
              </a:spcAft>
              <a:buClr>
                <a:schemeClr val="dk1"/>
              </a:buClr>
              <a:buSzPts val="1120"/>
              <a:buFont typeface="Noto Sans Symbols"/>
              <a:buChar char="◼"/>
              <a:defRPr sz="1600" b="0" i="0" u="none" strike="noStrike" cap="none">
                <a:solidFill>
                  <a:schemeClr val="dk1"/>
                </a:solidFill>
                <a:latin typeface="Arial"/>
                <a:ea typeface="Arial"/>
                <a:cs typeface="Arial"/>
                <a:sym typeface="Arial"/>
              </a:defRPr>
            </a:lvl4pPr>
            <a:lvl5pPr marL="2286000" marR="0" lvl="4" indent="-299720" algn="l" rtl="0">
              <a:lnSpc>
                <a:spcPct val="104000"/>
              </a:lnSpc>
              <a:spcBef>
                <a:spcPts val="0"/>
              </a:spcBef>
              <a:spcAft>
                <a:spcPts val="0"/>
              </a:spcAft>
              <a:buClr>
                <a:schemeClr val="dk1"/>
              </a:buClr>
              <a:buSzPts val="1120"/>
              <a:buFont typeface="Noto Sans Symbols"/>
              <a:buChar char="◼"/>
              <a:defRPr sz="16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9" name="Google Shape;9;p1" descr="TSY_Logo_3c_p.emf"/>
          <p:cNvPicPr preferRelativeResize="0"/>
          <p:nvPr/>
        </p:nvPicPr>
        <p:blipFill rotWithShape="1">
          <a:blip r:embed="rId25">
            <a:alphaModFix/>
          </a:blip>
          <a:srcRect/>
          <a:stretch/>
        </p:blipFill>
        <p:spPr>
          <a:xfrm>
            <a:off x="326551" y="6275655"/>
            <a:ext cx="2606608" cy="473449"/>
          </a:xfrm>
          <a:prstGeom prst="rect">
            <a:avLst/>
          </a:prstGeom>
          <a:noFill/>
          <a:ln>
            <a:noFill/>
          </a:ln>
        </p:spPr>
      </p:pic>
      <p:sp>
        <p:nvSpPr>
          <p:cNvPr id="10" name="Google Shape;10;p1"/>
          <p:cNvSpPr txBox="1">
            <a:spLocks noGrp="1"/>
          </p:cNvSpPr>
          <p:nvPr>
            <p:ph type="dt" idx="10"/>
          </p:nvPr>
        </p:nvSpPr>
        <p:spPr>
          <a:xfrm>
            <a:off x="7647829" y="6331162"/>
            <a:ext cx="816378" cy="290600"/>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1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1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1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1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1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1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1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1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ftr" idx="11"/>
          </p:nvPr>
        </p:nvSpPr>
        <p:spPr>
          <a:xfrm>
            <a:off x="3461443" y="6331162"/>
            <a:ext cx="4117810" cy="290600"/>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1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1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1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1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1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1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1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1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00" b="0" i="0" u="none" strike="noStrike" cap="none">
                <a:solidFill>
                  <a:schemeClr val="dk1"/>
                </a:solidFill>
                <a:latin typeface="Arial"/>
                <a:ea typeface="Arial"/>
                <a:cs typeface="Arial"/>
                <a:sym typeface="Arial"/>
              </a:defRPr>
            </a:lvl1pPr>
            <a:lvl2pPr marL="0" marR="0" lvl="1" indent="0" algn="r" rtl="0">
              <a:spcBef>
                <a:spcPts val="0"/>
              </a:spcBef>
              <a:buNone/>
              <a:defRPr sz="1000" b="0" i="0" u="none" strike="noStrike" cap="none">
                <a:solidFill>
                  <a:schemeClr val="dk1"/>
                </a:solidFill>
                <a:latin typeface="Arial"/>
                <a:ea typeface="Arial"/>
                <a:cs typeface="Arial"/>
                <a:sym typeface="Arial"/>
              </a:defRPr>
            </a:lvl2pPr>
            <a:lvl3pPr marL="0" marR="0" lvl="2" indent="0" algn="r" rtl="0">
              <a:spcBef>
                <a:spcPts val="0"/>
              </a:spcBef>
              <a:buNone/>
              <a:defRPr sz="1000" b="0" i="0" u="none" strike="noStrike" cap="none">
                <a:solidFill>
                  <a:schemeClr val="dk1"/>
                </a:solidFill>
                <a:latin typeface="Arial"/>
                <a:ea typeface="Arial"/>
                <a:cs typeface="Arial"/>
                <a:sym typeface="Arial"/>
              </a:defRPr>
            </a:lvl3pPr>
            <a:lvl4pPr marL="0" marR="0" lvl="3" indent="0" algn="r" rtl="0">
              <a:spcBef>
                <a:spcPts val="0"/>
              </a:spcBef>
              <a:buNone/>
              <a:defRPr sz="1000" b="0" i="0" u="none" strike="noStrike" cap="none">
                <a:solidFill>
                  <a:schemeClr val="dk1"/>
                </a:solidFill>
                <a:latin typeface="Arial"/>
                <a:ea typeface="Arial"/>
                <a:cs typeface="Arial"/>
                <a:sym typeface="Arial"/>
              </a:defRPr>
            </a:lvl4pPr>
            <a:lvl5pPr marL="0" marR="0" lvl="4" indent="0" algn="r" rtl="0">
              <a:spcBef>
                <a:spcPts val="0"/>
              </a:spcBef>
              <a:buNone/>
              <a:defRPr sz="1000" b="0" i="0" u="none" strike="noStrike" cap="none">
                <a:solidFill>
                  <a:schemeClr val="dk1"/>
                </a:solidFill>
                <a:latin typeface="Arial"/>
                <a:ea typeface="Arial"/>
                <a:cs typeface="Arial"/>
                <a:sym typeface="Arial"/>
              </a:defRPr>
            </a:lvl5pPr>
            <a:lvl6pPr marL="0" marR="0" lvl="5" indent="0" algn="r" rtl="0">
              <a:spcBef>
                <a:spcPts val="0"/>
              </a:spcBef>
              <a:buNone/>
              <a:defRPr sz="1000" b="0" i="0" u="none" strike="noStrike" cap="none">
                <a:solidFill>
                  <a:schemeClr val="dk1"/>
                </a:solidFill>
                <a:latin typeface="Arial"/>
                <a:ea typeface="Arial"/>
                <a:cs typeface="Arial"/>
                <a:sym typeface="Arial"/>
              </a:defRPr>
            </a:lvl6pPr>
            <a:lvl7pPr marL="0" marR="0" lvl="6" indent="0" algn="r" rtl="0">
              <a:spcBef>
                <a:spcPts val="0"/>
              </a:spcBef>
              <a:buNone/>
              <a:defRPr sz="1000" b="0" i="0" u="none" strike="noStrike" cap="none">
                <a:solidFill>
                  <a:schemeClr val="dk1"/>
                </a:solidFill>
                <a:latin typeface="Arial"/>
                <a:ea typeface="Arial"/>
                <a:cs typeface="Arial"/>
                <a:sym typeface="Arial"/>
              </a:defRPr>
            </a:lvl7pPr>
            <a:lvl8pPr marL="0" marR="0" lvl="7" indent="0" algn="r" rtl="0">
              <a:spcBef>
                <a:spcPts val="0"/>
              </a:spcBef>
              <a:buNone/>
              <a:defRPr sz="1000" b="0" i="0" u="none" strike="noStrike" cap="none">
                <a:solidFill>
                  <a:schemeClr val="dk1"/>
                </a:solidFill>
                <a:latin typeface="Arial"/>
                <a:ea typeface="Arial"/>
                <a:cs typeface="Arial"/>
                <a:sym typeface="Arial"/>
              </a:defRPr>
            </a:lvl8pPr>
            <a:lvl9pPr marL="0" marR="0" lvl="8" indent="0" algn="r" rtl="0">
              <a:spcBef>
                <a:spcPts val="0"/>
              </a:spcBef>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4" r:id="rId15"/>
    <p:sldLayoutId id="2147483665" r:id="rId16"/>
    <p:sldLayoutId id="2147483667" r:id="rId17"/>
    <p:sldLayoutId id="2147483668" r:id="rId18"/>
    <p:sldLayoutId id="2147483669" r:id="rId19"/>
    <p:sldLayoutId id="2147483670" r:id="rId20"/>
    <p:sldLayoutId id="2147483671" r:id="rId21"/>
    <p:sldLayoutId id="2147483672" r:id="rId22"/>
    <p:sldLayoutId id="2147483673" r:id="rId23"/>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382">
          <p15:clr>
            <a:srgbClr val="F26B43"/>
          </p15:clr>
        </p15:guide>
        <p15:guide id="2" pos="3220">
          <p15:clr>
            <a:srgbClr val="F26B43"/>
          </p15:clr>
        </p15:guide>
        <p15:guide id="3" orient="horz" pos="1021">
          <p15:clr>
            <a:srgbClr val="F26B43"/>
          </p15:clr>
        </p15:guide>
        <p15:guide id="4" orient="horz" pos="4105">
          <p15:clr>
            <a:srgbClr val="F26B43"/>
          </p15:clr>
        </p15:guide>
        <p15:guide id="5" pos="227">
          <p15:clr>
            <a:srgbClr val="F26B43"/>
          </p15:clr>
        </p15:guide>
        <p15:guide id="6" pos="6123">
          <p15:clr>
            <a:srgbClr val="F26B43"/>
          </p15:clr>
        </p15:guide>
        <p15:guide id="7" orient="horz" pos="3843">
          <p15:clr>
            <a:srgbClr val="F26B43"/>
          </p15:clr>
        </p15:guide>
        <p15:guide id="8" orient="horz" pos="749">
          <p15:clr>
            <a:srgbClr val="F26B43"/>
          </p15:clr>
        </p15:guide>
        <p15:guide id="9" orient="horz" pos="227">
          <p15:clr>
            <a:srgbClr val="F26B43"/>
          </p15:clr>
        </p15:guide>
        <p15:guide id="10" pos="1724">
          <p15:clr>
            <a:srgbClr val="F26B43"/>
          </p15:clr>
        </p15:guide>
        <p15:guide id="11" pos="1633">
          <p15:clr>
            <a:srgbClr val="F26B43"/>
          </p15:clr>
        </p15:guide>
        <p15:guide id="12" pos="3175">
          <p15:clr>
            <a:srgbClr val="F26B43"/>
          </p15:clr>
        </p15:guide>
        <p15:guide id="13" pos="3130">
          <p15:clr>
            <a:srgbClr val="F26B43"/>
          </p15:clr>
        </p15:guide>
        <p15:guide id="14" pos="4717">
          <p15:clr>
            <a:srgbClr val="F26B43"/>
          </p15:clr>
        </p15:guide>
        <p15:guide id="15" pos="4627">
          <p15:clr>
            <a:srgbClr val="F26B43"/>
          </p15:clr>
        </p15:guide>
        <p15:guide id="16" orient="horz" pos="4365">
          <p15:clr>
            <a:srgbClr val="F26B43"/>
          </p15:clr>
        </p15:guide>
        <p15:guide id="17" orient="horz" pos="453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222222"/>
        </a:solidFill>
        <a:effectLst/>
      </p:bgPr>
    </p:bg>
    <p:spTree>
      <p:nvGrpSpPr>
        <p:cNvPr id="1" name="Shape 183"/>
        <p:cNvGrpSpPr/>
        <p:nvPr/>
      </p:nvGrpSpPr>
      <p:grpSpPr>
        <a:xfrm>
          <a:off x="0" y="0"/>
          <a:ext cx="0" cy="0"/>
          <a:chOff x="0" y="0"/>
          <a:chExt cx="0" cy="0"/>
        </a:xfrm>
      </p:grpSpPr>
      <p:sp>
        <p:nvSpPr>
          <p:cNvPr id="184" name="Google Shape;184;p28"/>
          <p:cNvSpPr txBox="1">
            <a:spLocks noGrp="1"/>
          </p:cNvSpPr>
          <p:nvPr>
            <p:ph type="ctrTitle"/>
          </p:nvPr>
        </p:nvSpPr>
        <p:spPr>
          <a:xfrm>
            <a:off x="0" y="3313734"/>
            <a:ext cx="9143999" cy="2265656"/>
          </a:xfrm>
          <a:prstGeom prst="rect">
            <a:avLst/>
          </a:prstGeom>
          <a:solidFill>
            <a:schemeClr val="dk2"/>
          </a:solidFill>
          <a:ln>
            <a:noFill/>
          </a:ln>
        </p:spPr>
        <p:txBody>
          <a:bodyPr spcFirstLastPara="1" wrap="square" lIns="130575" tIns="0" rIns="0" bIns="0" anchor="t" anchorCtr="0">
            <a:noAutofit/>
          </a:bodyPr>
          <a:lstStyle/>
          <a:p>
            <a:pPr marL="0" lvl="0" indent="0" algn="l" rtl="0">
              <a:lnSpc>
                <a:spcPct val="90000"/>
              </a:lnSpc>
              <a:spcBef>
                <a:spcPts val="0"/>
              </a:spcBef>
              <a:spcAft>
                <a:spcPts val="0"/>
              </a:spcAft>
              <a:buNone/>
            </a:pPr>
            <a:r>
              <a:rPr lang="en-US" sz="6000" dirty="0"/>
              <a:t> Angular, React 			    and Vue</a:t>
            </a:r>
            <a:endParaRPr sz="6000" dirty="0"/>
          </a:p>
        </p:txBody>
      </p:sp>
      <p:pic>
        <p:nvPicPr>
          <p:cNvPr id="6" name="Picture 2" descr="Vue.js - Wikipedia">
            <a:extLst>
              <a:ext uri="{FF2B5EF4-FFF2-40B4-BE49-F238E27FC236}">
                <a16:creationId xmlns:a16="http://schemas.microsoft.com/office/drawing/2014/main" id="{DA1DF2FF-32A9-4E43-8EB0-7219E5212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795" y="709146"/>
            <a:ext cx="2506030" cy="22656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ngular (web framework) - Wikipedia">
            <a:extLst>
              <a:ext uri="{FF2B5EF4-FFF2-40B4-BE49-F238E27FC236}">
                <a16:creationId xmlns:a16="http://schemas.microsoft.com/office/drawing/2014/main" id="{87DC5763-6B07-48D0-AA3B-7272E6A2E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99" y="243564"/>
            <a:ext cx="3068665" cy="30686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act — Википедия">
            <a:extLst>
              <a:ext uri="{FF2B5EF4-FFF2-40B4-BE49-F238E27FC236}">
                <a16:creationId xmlns:a16="http://schemas.microsoft.com/office/drawing/2014/main" id="{6C485639-B901-44D3-A670-2416EF707C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5999" y="162615"/>
            <a:ext cx="4572000" cy="32305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52D6CCF-4014-4CF1-AF2B-9C1551B197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134979"/>
            <a:ext cx="3375528" cy="25316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7"/>
          <p:cNvSpPr txBox="1">
            <a:spLocks noGrp="1"/>
          </p:cNvSpPr>
          <p:nvPr>
            <p:ph type="title"/>
          </p:nvPr>
        </p:nvSpPr>
        <p:spPr>
          <a:xfrm>
            <a:off x="326551" y="266693"/>
            <a:ext cx="8490331" cy="53338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sz="2400" dirty="0"/>
              <a:t>History</a:t>
            </a:r>
            <a:endParaRPr dirty="0"/>
          </a:p>
        </p:txBody>
      </p:sp>
      <p:sp>
        <p:nvSpPr>
          <p:cNvPr id="271" name="Google Shape;271;p37"/>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272" name="Google Shape;272;p37" descr="C:\Users\bFinkels\Documents\AngularJS\AngularJS_logo.svg.png"/>
          <p:cNvPicPr preferRelativeResize="0"/>
          <p:nvPr/>
        </p:nvPicPr>
        <p:blipFill rotWithShape="1">
          <a:blip r:embed="rId3">
            <a:alphaModFix/>
          </a:blip>
          <a:srcRect/>
          <a:stretch/>
        </p:blipFill>
        <p:spPr>
          <a:xfrm>
            <a:off x="4277976" y="1404007"/>
            <a:ext cx="4769557" cy="1269595"/>
          </a:xfrm>
          <a:prstGeom prst="rect">
            <a:avLst/>
          </a:prstGeom>
          <a:noFill/>
          <a:ln>
            <a:noFill/>
          </a:ln>
        </p:spPr>
      </p:pic>
      <p:sp>
        <p:nvSpPr>
          <p:cNvPr id="273" name="Google Shape;273;p37"/>
          <p:cNvSpPr/>
          <p:nvPr/>
        </p:nvSpPr>
        <p:spPr>
          <a:xfrm>
            <a:off x="323850" y="659482"/>
            <a:ext cx="6480300" cy="5148900"/>
          </a:xfrm>
          <a:prstGeom prst="rect">
            <a:avLst/>
          </a:prstGeom>
          <a:noFill/>
          <a:ln>
            <a:noFill/>
          </a:ln>
        </p:spPr>
        <p:txBody>
          <a:bodyPr spcFirstLastPara="1" wrap="square" lIns="0" tIns="0" rIns="0" bIns="0" anchor="t" anchorCtr="0">
            <a:noAutofit/>
          </a:bodyPr>
          <a:lstStyle/>
          <a:p>
            <a:pPr marL="342900" marR="0" lvl="0" indent="-190500" algn="l" rtl="0">
              <a:lnSpc>
                <a:spcPct val="90000"/>
              </a:lnSpc>
              <a:spcBef>
                <a:spcPts val="0"/>
              </a:spcBef>
              <a:spcAft>
                <a:spcPts val="0"/>
              </a:spcAft>
              <a:buClr>
                <a:schemeClr val="dk2"/>
              </a:buClr>
              <a:buSzPts val="450"/>
              <a:buFont typeface="Noto Sans Symbols"/>
              <a:buNone/>
            </a:pPr>
            <a:endParaRPr sz="600">
              <a:solidFill>
                <a:schemeClr val="dk1"/>
              </a:solidFill>
              <a:latin typeface="Arial Narrow"/>
              <a:ea typeface="Arial Narrow"/>
              <a:cs typeface="Arial Narrow"/>
              <a:sym typeface="Arial Narrow"/>
            </a:endParaRPr>
          </a:p>
          <a:p>
            <a:pPr marL="342900" marR="0" lvl="0" indent="-304800" algn="l" rtl="0">
              <a:lnSpc>
                <a:spcPct val="90000"/>
              </a:lnSpc>
              <a:spcBef>
                <a:spcPts val="600"/>
              </a:spcBef>
              <a:spcAft>
                <a:spcPts val="0"/>
              </a:spcAft>
              <a:buClr>
                <a:schemeClr val="dk2"/>
              </a:buClr>
              <a:buSzPts val="1800"/>
              <a:buFont typeface="Noto Sans Symbols"/>
              <a:buChar char="▪"/>
            </a:pPr>
            <a:r>
              <a:rPr lang="en-US" sz="2400">
                <a:solidFill>
                  <a:schemeClr val="dk1"/>
                </a:solidFill>
                <a:latin typeface="Arial"/>
                <a:ea typeface="Arial"/>
                <a:cs typeface="Arial"/>
                <a:sym typeface="Arial"/>
              </a:rPr>
              <a:t>Angular JS – </a:t>
            </a:r>
            <a:r>
              <a:rPr lang="en-US" sz="2400">
                <a:solidFill>
                  <a:schemeClr val="dk1"/>
                </a:solidFill>
              </a:rPr>
              <a:t>framework for</a:t>
            </a:r>
            <a:endParaRPr sz="2400">
              <a:solidFill>
                <a:schemeClr val="dk1"/>
              </a:solidFill>
            </a:endParaRPr>
          </a:p>
          <a:p>
            <a:pPr marL="342900" marR="0" lvl="0" indent="-190500" algn="l" rtl="0">
              <a:lnSpc>
                <a:spcPct val="90000"/>
              </a:lnSpc>
              <a:spcBef>
                <a:spcPts val="600"/>
              </a:spcBef>
              <a:spcAft>
                <a:spcPts val="0"/>
              </a:spcAft>
              <a:buNone/>
            </a:pPr>
            <a:r>
              <a:rPr lang="en-US" sz="2400">
                <a:solidFill>
                  <a:schemeClr val="dk1"/>
                </a:solidFill>
              </a:rPr>
              <a:t>single page web apps</a:t>
            </a:r>
            <a:endParaRPr sz="2400">
              <a:solidFill>
                <a:schemeClr val="dk1"/>
              </a:solidFill>
            </a:endParaRPr>
          </a:p>
          <a:p>
            <a:pPr marL="342900" marR="0" lvl="0" indent="-304800" algn="l" rtl="0">
              <a:lnSpc>
                <a:spcPct val="90000"/>
              </a:lnSpc>
              <a:spcBef>
                <a:spcPts val="600"/>
              </a:spcBef>
              <a:spcAft>
                <a:spcPts val="0"/>
              </a:spcAft>
              <a:buClr>
                <a:schemeClr val="dk2"/>
              </a:buClr>
              <a:buSzPts val="1800"/>
              <a:buFont typeface="Noto Sans Symbols"/>
              <a:buChar char="▪"/>
            </a:pPr>
            <a:r>
              <a:rPr lang="en-US" sz="2400">
                <a:solidFill>
                  <a:schemeClr val="dk1"/>
                </a:solidFill>
                <a:latin typeface="Arial"/>
                <a:ea typeface="Arial"/>
                <a:cs typeface="Arial"/>
                <a:sym typeface="Arial"/>
              </a:rPr>
              <a:t>MVC</a:t>
            </a:r>
            <a:endParaRPr/>
          </a:p>
          <a:p>
            <a:pPr marL="342900" marR="0" lvl="0" indent="-304800" algn="l" rtl="0">
              <a:lnSpc>
                <a:spcPct val="90000"/>
              </a:lnSpc>
              <a:spcBef>
                <a:spcPts val="600"/>
              </a:spcBef>
              <a:spcAft>
                <a:spcPts val="0"/>
              </a:spcAft>
              <a:buClr>
                <a:schemeClr val="dk2"/>
              </a:buClr>
              <a:buSzPts val="1800"/>
              <a:buFont typeface="Noto Sans Symbols"/>
              <a:buChar char="▪"/>
            </a:pPr>
            <a:r>
              <a:rPr lang="en-US" sz="2400">
                <a:solidFill>
                  <a:schemeClr val="dk1"/>
                </a:solidFill>
              </a:rPr>
              <a:t>Release</a:t>
            </a:r>
            <a:r>
              <a:rPr lang="en-US" sz="2400">
                <a:solidFill>
                  <a:schemeClr val="dk1"/>
                </a:solidFill>
                <a:latin typeface="Arial"/>
                <a:ea typeface="Arial"/>
                <a:cs typeface="Arial"/>
                <a:sym typeface="Arial"/>
              </a:rPr>
              <a:t> – </a:t>
            </a:r>
            <a:r>
              <a:rPr lang="en-US" sz="2400">
                <a:solidFill>
                  <a:schemeClr val="dk1"/>
                </a:solidFill>
              </a:rPr>
              <a:t>2010</a:t>
            </a:r>
            <a:endParaRPr sz="2400">
              <a:solidFill>
                <a:schemeClr val="dk1"/>
              </a:solidFill>
              <a:latin typeface="Arial"/>
              <a:ea typeface="Arial"/>
              <a:cs typeface="Arial"/>
              <a:sym typeface="Arial"/>
            </a:endParaRPr>
          </a:p>
          <a:p>
            <a:pPr marL="342900" marR="0" lvl="0" indent="-304800" algn="l" rtl="0">
              <a:lnSpc>
                <a:spcPct val="90000"/>
              </a:lnSpc>
              <a:spcBef>
                <a:spcPts val="600"/>
              </a:spcBef>
              <a:spcAft>
                <a:spcPts val="0"/>
              </a:spcAft>
              <a:buClr>
                <a:schemeClr val="dk2"/>
              </a:buClr>
              <a:buSzPts val="1800"/>
              <a:buFont typeface="Noto Sans Symbols"/>
              <a:buChar char="▪"/>
            </a:pPr>
            <a:r>
              <a:rPr lang="en-US" sz="2400">
                <a:solidFill>
                  <a:schemeClr val="dk1"/>
                </a:solidFill>
              </a:rPr>
              <a:t>M</a:t>
            </a:r>
            <a:r>
              <a:rPr lang="en-US" sz="2400">
                <a:solidFill>
                  <a:schemeClr val="dk1"/>
                </a:solidFill>
                <a:latin typeface="Arial"/>
                <a:ea typeface="Arial"/>
                <a:cs typeface="Arial"/>
                <a:sym typeface="Arial"/>
              </a:rPr>
              <a:t>IT li</a:t>
            </a:r>
            <a:r>
              <a:rPr lang="en-US" sz="2400">
                <a:solidFill>
                  <a:schemeClr val="dk1"/>
                </a:solidFill>
              </a:rPr>
              <a:t>cense</a:t>
            </a:r>
            <a:endParaRPr sz="2400">
              <a:solidFill>
                <a:schemeClr val="dk1"/>
              </a:solidFill>
            </a:endParaRPr>
          </a:p>
          <a:p>
            <a:pPr marL="342900" lvl="0" indent="-304800" algn="l" rtl="0">
              <a:lnSpc>
                <a:spcPct val="90000"/>
              </a:lnSpc>
              <a:spcBef>
                <a:spcPts val="600"/>
              </a:spcBef>
              <a:spcAft>
                <a:spcPts val="0"/>
              </a:spcAft>
              <a:buClr>
                <a:schemeClr val="dk2"/>
              </a:buClr>
              <a:buSzPts val="1800"/>
              <a:buFont typeface="Noto Sans Symbols"/>
              <a:buChar char="▪"/>
            </a:pPr>
            <a:r>
              <a:rPr lang="en-US" sz="2400">
                <a:solidFill>
                  <a:schemeClr val="dk1"/>
                </a:solidFill>
              </a:rPr>
              <a:t>TDD and BDD friendly</a:t>
            </a:r>
            <a:endParaRPr sz="2400">
              <a:solidFill>
                <a:schemeClr val="dk1"/>
              </a:solidFill>
            </a:endParaRPr>
          </a:p>
          <a:p>
            <a:pPr marL="342900" lvl="0" indent="-304800" algn="l" rtl="0">
              <a:lnSpc>
                <a:spcPct val="90000"/>
              </a:lnSpc>
              <a:spcBef>
                <a:spcPts val="600"/>
              </a:spcBef>
              <a:spcAft>
                <a:spcPts val="0"/>
              </a:spcAft>
              <a:buClr>
                <a:schemeClr val="dk2"/>
              </a:buClr>
              <a:buSzPts val="1800"/>
              <a:buFont typeface="Noto Sans Symbols"/>
              <a:buChar char="▪"/>
            </a:pPr>
            <a:r>
              <a:rPr lang="en-US" sz="2400">
                <a:solidFill>
                  <a:schemeClr val="dk1"/>
                </a:solidFill>
              </a:rPr>
              <a:t>DOM-management separated from app logic</a:t>
            </a:r>
            <a:endParaRPr sz="2400">
              <a:solidFill>
                <a:schemeClr val="dk1"/>
              </a:solidFill>
            </a:endParaRPr>
          </a:p>
          <a:p>
            <a:pPr marL="342900" lvl="0" indent="-304800" algn="l" rtl="0">
              <a:lnSpc>
                <a:spcPct val="90000"/>
              </a:lnSpc>
              <a:spcBef>
                <a:spcPts val="600"/>
              </a:spcBef>
              <a:spcAft>
                <a:spcPts val="0"/>
              </a:spcAft>
              <a:buClr>
                <a:schemeClr val="dk2"/>
              </a:buClr>
              <a:buSzPts val="1800"/>
              <a:buFont typeface="Noto Sans Symbols"/>
              <a:buChar char="▪"/>
            </a:pPr>
            <a:r>
              <a:rPr lang="en-US" sz="2400">
                <a:solidFill>
                  <a:schemeClr val="dk1"/>
                </a:solidFill>
              </a:rPr>
              <a:t>Client and server decoupled to two different apps</a:t>
            </a:r>
            <a:endParaRPr sz="2400">
              <a:solidFill>
                <a:schemeClr val="dk1"/>
              </a:solidFill>
            </a:endParaRPr>
          </a:p>
          <a:p>
            <a:pPr marL="342900" marR="0" lvl="0" indent="-190500" algn="l" rtl="0">
              <a:lnSpc>
                <a:spcPct val="90000"/>
              </a:lnSpc>
              <a:spcBef>
                <a:spcPts val="650"/>
              </a:spcBef>
              <a:spcAft>
                <a:spcPts val="0"/>
              </a:spcAft>
              <a:buClr>
                <a:schemeClr val="dk2"/>
              </a:buClr>
              <a:buSzPts val="1950"/>
              <a:buFont typeface="Noto Sans Symbols"/>
              <a:buNone/>
            </a:pPr>
            <a:endParaRPr sz="2600">
              <a:solidFill>
                <a:schemeClr val="dk2"/>
              </a:solidFill>
              <a:latin typeface="Arial Narrow"/>
              <a:ea typeface="Arial Narrow"/>
              <a:cs typeface="Arial Narrow"/>
              <a:sym typeface="Arial Narrow"/>
            </a:endParaRPr>
          </a:p>
          <a:p>
            <a:pPr marL="342900" marR="0" lvl="0" indent="-190500" algn="l" rtl="0">
              <a:lnSpc>
                <a:spcPct val="90000"/>
              </a:lnSpc>
              <a:spcBef>
                <a:spcPts val="650"/>
              </a:spcBef>
              <a:spcAft>
                <a:spcPts val="0"/>
              </a:spcAft>
              <a:buClr>
                <a:schemeClr val="dk2"/>
              </a:buClr>
              <a:buSzPts val="1950"/>
              <a:buFont typeface="Noto Sans Symbols"/>
              <a:buNone/>
            </a:pPr>
            <a:endParaRPr sz="2600">
              <a:solidFill>
                <a:schemeClr val="dk1"/>
              </a:solidFill>
              <a:latin typeface="Arial Narrow"/>
              <a:ea typeface="Arial Narrow"/>
              <a:cs typeface="Arial Narrow"/>
              <a:sym typeface="Arial Narrow"/>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8"/>
          <p:cNvSpPr txBox="1">
            <a:spLocks noGrp="1"/>
          </p:cNvSpPr>
          <p:nvPr>
            <p:ph type="title"/>
          </p:nvPr>
        </p:nvSpPr>
        <p:spPr>
          <a:xfrm>
            <a:off x="326551" y="266693"/>
            <a:ext cx="8490300" cy="533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sz="2400" dirty="0"/>
              <a:t>Actual</a:t>
            </a:r>
            <a:endParaRPr dirty="0"/>
          </a:p>
        </p:txBody>
      </p:sp>
      <p:sp>
        <p:nvSpPr>
          <p:cNvPr id="280" name="Google Shape;280;p38"/>
          <p:cNvSpPr txBox="1">
            <a:spLocks noGrp="1"/>
          </p:cNvSpPr>
          <p:nvPr>
            <p:ph type="sldNum" idx="12"/>
          </p:nvPr>
        </p:nvSpPr>
        <p:spPr>
          <a:xfrm>
            <a:off x="8532782" y="6331162"/>
            <a:ext cx="290700" cy="2907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281" name="Google Shape;281;p38"/>
          <p:cNvSpPr/>
          <p:nvPr/>
        </p:nvSpPr>
        <p:spPr>
          <a:xfrm>
            <a:off x="323850" y="659482"/>
            <a:ext cx="6480300" cy="5148900"/>
          </a:xfrm>
          <a:prstGeom prst="rect">
            <a:avLst/>
          </a:prstGeom>
          <a:noFill/>
          <a:ln>
            <a:noFill/>
          </a:ln>
        </p:spPr>
        <p:txBody>
          <a:bodyPr spcFirstLastPara="1" wrap="square" lIns="0" tIns="0" rIns="0" bIns="0" anchor="t" anchorCtr="0">
            <a:noAutofit/>
          </a:bodyPr>
          <a:lstStyle/>
          <a:p>
            <a:pPr marL="342900" marR="0" lvl="0" indent="-190500" algn="l" rtl="0">
              <a:lnSpc>
                <a:spcPct val="90000"/>
              </a:lnSpc>
              <a:spcBef>
                <a:spcPts val="0"/>
              </a:spcBef>
              <a:spcAft>
                <a:spcPts val="0"/>
              </a:spcAft>
              <a:buClr>
                <a:schemeClr val="dk2"/>
              </a:buClr>
              <a:buSzPts val="450"/>
              <a:buFont typeface="Noto Sans Symbols"/>
              <a:buNone/>
            </a:pPr>
            <a:endParaRPr sz="600" dirty="0">
              <a:solidFill>
                <a:schemeClr val="dk1"/>
              </a:solidFill>
              <a:latin typeface="Arial Narrow"/>
              <a:ea typeface="Arial Narrow"/>
              <a:cs typeface="Arial Narrow"/>
              <a:sym typeface="Arial Narrow"/>
            </a:endParaRPr>
          </a:p>
          <a:p>
            <a:pPr marL="342900" marR="0" lvl="0" indent="-304800" algn="l" rtl="0">
              <a:lnSpc>
                <a:spcPct val="90000"/>
              </a:lnSpc>
              <a:spcBef>
                <a:spcPts val="600"/>
              </a:spcBef>
              <a:spcAft>
                <a:spcPts val="0"/>
              </a:spcAft>
              <a:buClr>
                <a:schemeClr val="dk2"/>
              </a:buClr>
              <a:buSzPts val="1800"/>
              <a:buFont typeface="Noto Sans Symbols"/>
              <a:buChar char="▪"/>
            </a:pPr>
            <a:r>
              <a:rPr lang="en-US" sz="2400" dirty="0">
                <a:solidFill>
                  <a:schemeClr val="dk1"/>
                </a:solidFill>
                <a:latin typeface="Arial"/>
                <a:ea typeface="Arial"/>
                <a:cs typeface="Arial"/>
                <a:sym typeface="Arial"/>
              </a:rPr>
              <a:t>Angular</a:t>
            </a:r>
            <a:r>
              <a:rPr lang="en-US" sz="2400" dirty="0">
                <a:solidFill>
                  <a:schemeClr val="dk1"/>
                </a:solidFill>
              </a:rPr>
              <a:t> 2+</a:t>
            </a:r>
            <a:r>
              <a:rPr lang="en-US" sz="2400" dirty="0">
                <a:solidFill>
                  <a:schemeClr val="dk1"/>
                </a:solidFill>
                <a:latin typeface="Arial"/>
                <a:ea typeface="Arial"/>
                <a:cs typeface="Arial"/>
                <a:sym typeface="Arial"/>
              </a:rPr>
              <a:t> – </a:t>
            </a:r>
            <a:r>
              <a:rPr lang="en-US" sz="2400" dirty="0">
                <a:solidFill>
                  <a:schemeClr val="dk1"/>
                </a:solidFill>
              </a:rPr>
              <a:t>ground up rewrite </a:t>
            </a:r>
            <a:endParaRPr sz="2400" dirty="0">
              <a:solidFill>
                <a:schemeClr val="dk1"/>
              </a:solidFill>
            </a:endParaRPr>
          </a:p>
          <a:p>
            <a:pPr marL="457200" marR="0" lvl="0" indent="0" algn="l" rtl="0">
              <a:lnSpc>
                <a:spcPct val="90000"/>
              </a:lnSpc>
              <a:spcBef>
                <a:spcPts val="600"/>
              </a:spcBef>
              <a:spcAft>
                <a:spcPts val="0"/>
              </a:spcAft>
              <a:buNone/>
            </a:pPr>
            <a:r>
              <a:rPr lang="en-US" sz="2400" dirty="0">
                <a:solidFill>
                  <a:schemeClr val="dk1"/>
                </a:solidFill>
              </a:rPr>
              <a:t>of </a:t>
            </a:r>
            <a:r>
              <a:rPr lang="en-US" sz="2400" dirty="0" err="1">
                <a:solidFill>
                  <a:schemeClr val="dk1"/>
                </a:solidFill>
              </a:rPr>
              <a:t>angularjs</a:t>
            </a:r>
            <a:endParaRPr dirty="0"/>
          </a:p>
          <a:p>
            <a:pPr marL="342900" marR="0" lvl="0" indent="-304800" algn="l" rtl="0">
              <a:lnSpc>
                <a:spcPct val="90000"/>
              </a:lnSpc>
              <a:spcBef>
                <a:spcPts val="600"/>
              </a:spcBef>
              <a:spcAft>
                <a:spcPts val="0"/>
              </a:spcAft>
              <a:buClr>
                <a:schemeClr val="dk2"/>
              </a:buClr>
              <a:buSzPts val="1800"/>
              <a:buFont typeface="Noto Sans Symbols"/>
              <a:buChar char="▪"/>
            </a:pPr>
            <a:r>
              <a:rPr lang="en-US" sz="2400" dirty="0">
                <a:solidFill>
                  <a:schemeClr val="dk1"/>
                </a:solidFill>
              </a:rPr>
              <a:t>Release</a:t>
            </a:r>
            <a:r>
              <a:rPr lang="en-US" sz="2400" dirty="0">
                <a:solidFill>
                  <a:schemeClr val="dk1"/>
                </a:solidFill>
                <a:latin typeface="Arial"/>
                <a:ea typeface="Arial"/>
                <a:cs typeface="Arial"/>
                <a:sym typeface="Arial"/>
              </a:rPr>
              <a:t> – </a:t>
            </a:r>
            <a:r>
              <a:rPr lang="en-US" sz="2400" dirty="0">
                <a:solidFill>
                  <a:schemeClr val="dk1"/>
                </a:solidFill>
              </a:rPr>
              <a:t>2016</a:t>
            </a:r>
            <a:endParaRPr lang="ru-RU" sz="2400" dirty="0">
              <a:solidFill>
                <a:schemeClr val="dk1"/>
              </a:solidFill>
            </a:endParaRPr>
          </a:p>
          <a:p>
            <a:pPr marL="342900" marR="0" lvl="0" indent="-304800" algn="l" rtl="0">
              <a:lnSpc>
                <a:spcPct val="90000"/>
              </a:lnSpc>
              <a:spcBef>
                <a:spcPts val="600"/>
              </a:spcBef>
              <a:spcAft>
                <a:spcPts val="0"/>
              </a:spcAft>
              <a:buClr>
                <a:schemeClr val="dk2"/>
              </a:buClr>
              <a:buSzPts val="1800"/>
              <a:buFont typeface="Noto Sans Symbols"/>
              <a:buChar char="▪"/>
            </a:pPr>
            <a:r>
              <a:rPr lang="en-US" sz="2400" dirty="0">
                <a:solidFill>
                  <a:schemeClr val="dk1"/>
                </a:solidFill>
              </a:rPr>
              <a:t>TypeScript</a:t>
            </a:r>
            <a:endParaRPr sz="2400" dirty="0">
              <a:solidFill>
                <a:schemeClr val="dk1"/>
              </a:solidFill>
            </a:endParaRPr>
          </a:p>
          <a:p>
            <a:pPr marL="0" marR="0" lvl="0" indent="0" algn="l" rtl="0">
              <a:lnSpc>
                <a:spcPct val="90000"/>
              </a:lnSpc>
              <a:spcBef>
                <a:spcPts val="650"/>
              </a:spcBef>
              <a:spcAft>
                <a:spcPts val="0"/>
              </a:spcAft>
              <a:buClr>
                <a:schemeClr val="dk2"/>
              </a:buClr>
              <a:buSzPts val="1950"/>
              <a:buFont typeface="Noto Sans Symbols"/>
              <a:buNone/>
            </a:pPr>
            <a:endParaRPr sz="2600" dirty="0">
              <a:solidFill>
                <a:schemeClr val="dk1"/>
              </a:solidFill>
              <a:latin typeface="Arial Narrow"/>
              <a:ea typeface="Arial Narrow"/>
              <a:cs typeface="Arial Narrow"/>
              <a:sym typeface="Arial Narrow"/>
            </a:endParaRPr>
          </a:p>
        </p:txBody>
      </p:sp>
      <p:pic>
        <p:nvPicPr>
          <p:cNvPr id="282" name="Google Shape;282;p38"/>
          <p:cNvPicPr preferRelativeResize="0"/>
          <p:nvPr/>
        </p:nvPicPr>
        <p:blipFill>
          <a:blip r:embed="rId3">
            <a:alphaModFix/>
          </a:blip>
          <a:stretch>
            <a:fillRect/>
          </a:stretch>
        </p:blipFill>
        <p:spPr>
          <a:xfrm>
            <a:off x="3875450" y="1303800"/>
            <a:ext cx="4798551" cy="47985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1372F-902C-4639-ADF2-CE06B51AD711}"/>
              </a:ext>
            </a:extLst>
          </p:cNvPr>
          <p:cNvSpPr>
            <a:spLocks noGrp="1"/>
          </p:cNvSpPr>
          <p:nvPr>
            <p:ph type="title"/>
          </p:nvPr>
        </p:nvSpPr>
        <p:spPr/>
        <p:txBody>
          <a:bodyPr/>
          <a:lstStyle/>
          <a:p>
            <a:r>
              <a:rPr lang="en-US" dirty="0"/>
              <a:t>What is TypeScript?</a:t>
            </a:r>
            <a:endParaRPr lang="ru-RU" dirty="0"/>
          </a:p>
        </p:txBody>
      </p:sp>
      <p:sp>
        <p:nvSpPr>
          <p:cNvPr id="4" name="Text Placeholder 3">
            <a:extLst>
              <a:ext uri="{FF2B5EF4-FFF2-40B4-BE49-F238E27FC236}">
                <a16:creationId xmlns:a16="http://schemas.microsoft.com/office/drawing/2014/main" id="{DE7FE2A6-9EA7-4143-969C-B20FE0B10A9D}"/>
              </a:ext>
            </a:extLst>
          </p:cNvPr>
          <p:cNvSpPr>
            <a:spLocks noGrp="1"/>
          </p:cNvSpPr>
          <p:nvPr>
            <p:ph type="body" idx="1"/>
          </p:nvPr>
        </p:nvSpPr>
        <p:spPr/>
        <p:txBody>
          <a:bodyPr/>
          <a:lstStyle/>
          <a:p>
            <a:r>
              <a:rPr lang="en-US" sz="2400" dirty="0"/>
              <a:t>	This is a super set of JS. Shortly it gives more features that vanilla JS (e.g. Types, Classes, Interfaces). Especially strong typing. In JS you can have a string variable and than assign to it a number value and that’s totally fine. For TS – that’s not. TypeScript has a compiler and TS compiler will throw an error in mentioned case due to type mismatching.</a:t>
            </a:r>
          </a:p>
          <a:p>
            <a:r>
              <a:rPr lang="en-US" sz="2400" dirty="0"/>
              <a:t>	TypeScript doesn’t run in the browser. It is compiled to JS. And this bunch of JS code will change the DOM of our SPA.</a:t>
            </a:r>
          </a:p>
          <a:p>
            <a:r>
              <a:rPr lang="en-US" sz="2400" dirty="0"/>
              <a:t>	This compilation is handled by CLI.</a:t>
            </a:r>
            <a:endParaRPr lang="ru-RU" sz="2400" dirty="0"/>
          </a:p>
        </p:txBody>
      </p:sp>
      <p:sp>
        <p:nvSpPr>
          <p:cNvPr id="3" name="Slide Number Placeholder 2">
            <a:extLst>
              <a:ext uri="{FF2B5EF4-FFF2-40B4-BE49-F238E27FC236}">
                <a16:creationId xmlns:a16="http://schemas.microsoft.com/office/drawing/2014/main" id="{22739820-48FF-4F6F-BDDF-B03BE4A16B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231343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01EB7-B19F-4A33-9378-3C49FC93C724}"/>
              </a:ext>
            </a:extLst>
          </p:cNvPr>
          <p:cNvSpPr>
            <a:spLocks noGrp="1"/>
          </p:cNvSpPr>
          <p:nvPr>
            <p:ph type="title"/>
          </p:nvPr>
        </p:nvSpPr>
        <p:spPr/>
        <p:txBody>
          <a:bodyPr/>
          <a:lstStyle/>
          <a:p>
            <a:r>
              <a:rPr lang="en-US" dirty="0"/>
              <a:t>What is a CLI?</a:t>
            </a:r>
            <a:endParaRPr lang="ru-RU" dirty="0"/>
          </a:p>
        </p:txBody>
      </p:sp>
      <p:sp>
        <p:nvSpPr>
          <p:cNvPr id="3" name="Text Placeholder 2">
            <a:extLst>
              <a:ext uri="{FF2B5EF4-FFF2-40B4-BE49-F238E27FC236}">
                <a16:creationId xmlns:a16="http://schemas.microsoft.com/office/drawing/2014/main" id="{C5CA4013-8A9F-418B-86AC-CC8CD617A503}"/>
              </a:ext>
            </a:extLst>
          </p:cNvPr>
          <p:cNvSpPr>
            <a:spLocks noGrp="1"/>
          </p:cNvSpPr>
          <p:nvPr>
            <p:ph type="body" idx="1"/>
          </p:nvPr>
        </p:nvSpPr>
        <p:spPr>
          <a:xfrm>
            <a:off x="233680" y="609600"/>
            <a:ext cx="8583203" cy="5300356"/>
          </a:xfrm>
        </p:spPr>
        <p:txBody>
          <a:bodyPr/>
          <a:lstStyle/>
          <a:p>
            <a:r>
              <a:rPr lang="en-US" sz="1800" dirty="0"/>
              <a:t>	CLI  - a command line interface, just a project management tool.</a:t>
            </a:r>
            <a:endParaRPr lang="ru-RU" sz="1800" dirty="0"/>
          </a:p>
        </p:txBody>
      </p:sp>
      <p:sp>
        <p:nvSpPr>
          <p:cNvPr id="4" name="Slide Number Placeholder 3">
            <a:extLst>
              <a:ext uri="{FF2B5EF4-FFF2-40B4-BE49-F238E27FC236}">
                <a16:creationId xmlns:a16="http://schemas.microsoft.com/office/drawing/2014/main" id="{B541DE5C-523D-495C-8670-ADDA1AAB3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1032" name="Picture 8" descr="Introducing the Angular CLI - Level Up Coding">
            <a:extLst>
              <a:ext uri="{FF2B5EF4-FFF2-40B4-BE49-F238E27FC236}">
                <a16:creationId xmlns:a16="http://schemas.microsoft.com/office/drawing/2014/main" id="{51E51B32-C952-4735-AF8A-BB75D6AD6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60" y="1221284"/>
            <a:ext cx="8051253" cy="4440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3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374FB-A272-40C2-8677-FD98707F57C3}"/>
              </a:ext>
            </a:extLst>
          </p:cNvPr>
          <p:cNvSpPr>
            <a:spLocks noGrp="1"/>
          </p:cNvSpPr>
          <p:nvPr>
            <p:ph type="title"/>
          </p:nvPr>
        </p:nvSpPr>
        <p:spPr/>
        <p:txBody>
          <a:bodyPr/>
          <a:lstStyle/>
          <a:p>
            <a:r>
              <a:rPr lang="en-US" dirty="0"/>
              <a:t>To Do</a:t>
            </a:r>
            <a:endParaRPr lang="ru-RU" dirty="0"/>
          </a:p>
        </p:txBody>
      </p:sp>
      <p:sp>
        <p:nvSpPr>
          <p:cNvPr id="3" name="Text Placeholder 2">
            <a:extLst>
              <a:ext uri="{FF2B5EF4-FFF2-40B4-BE49-F238E27FC236}">
                <a16:creationId xmlns:a16="http://schemas.microsoft.com/office/drawing/2014/main" id="{8E6A33BE-5E11-4FE7-B8BA-DD274BF65B85}"/>
              </a:ext>
            </a:extLst>
          </p:cNvPr>
          <p:cNvSpPr>
            <a:spLocks noGrp="1"/>
          </p:cNvSpPr>
          <p:nvPr>
            <p:ph type="body" idx="1"/>
          </p:nvPr>
        </p:nvSpPr>
        <p:spPr>
          <a:xfrm>
            <a:off x="322323" y="800078"/>
            <a:ext cx="8494560" cy="5109878"/>
          </a:xfrm>
        </p:spPr>
        <p:txBody>
          <a:bodyPr/>
          <a:lstStyle/>
          <a:p>
            <a:pPr marL="228600" indent="0"/>
            <a:r>
              <a:rPr lang="en-US" sz="2000" dirty="0">
                <a:solidFill>
                  <a:schemeClr val="bg2"/>
                </a:solidFill>
                <a:latin typeface="Ultra" panose="020B0604020202020204" charset="0"/>
              </a:rPr>
              <a:t>Preparation:</a:t>
            </a:r>
          </a:p>
          <a:p>
            <a:pPr marL="571500" indent="-342900">
              <a:buAutoNum type="arabicPeriod"/>
            </a:pPr>
            <a:r>
              <a:rPr lang="en-US" dirty="0"/>
              <a:t>Open a terminal</a:t>
            </a:r>
          </a:p>
          <a:p>
            <a:pPr marL="571500" indent="-342900">
              <a:buAutoNum type="arabicPeriod"/>
            </a:pPr>
            <a:r>
              <a:rPr lang="en-US" dirty="0"/>
              <a:t>Run </a:t>
            </a:r>
            <a:r>
              <a:rPr lang="en-US" sz="2000" dirty="0">
                <a:solidFill>
                  <a:schemeClr val="bg2"/>
                </a:solidFill>
                <a:latin typeface="JetBrains Mono" panose="020B0509020102050004" pitchFamily="49" charset="-52"/>
              </a:rPr>
              <a:t>ng help </a:t>
            </a:r>
            <a:r>
              <a:rPr lang="en-US" dirty="0"/>
              <a:t>to get acquainted with CLI commands. They have a small description.</a:t>
            </a:r>
          </a:p>
          <a:p>
            <a:pPr marL="571500" indent="-342900">
              <a:buFont typeface="+mj-lt"/>
              <a:buAutoNum type="arabicPeriod"/>
            </a:pPr>
            <a:endParaRPr lang="en-US" dirty="0"/>
          </a:p>
          <a:p>
            <a:pPr marL="228600" indent="0"/>
            <a:r>
              <a:rPr lang="en-US" sz="2000" dirty="0">
                <a:solidFill>
                  <a:schemeClr val="bg2"/>
                </a:solidFill>
                <a:latin typeface="Ultra" panose="020B0604020202020204" charset="0"/>
              </a:rPr>
              <a:t>Create a project:</a:t>
            </a:r>
            <a:endParaRPr lang="ru-RU" sz="2000" dirty="0">
              <a:solidFill>
                <a:schemeClr val="bg2"/>
              </a:solidFill>
              <a:latin typeface="Ultra" panose="020B0604020202020204" charset="0"/>
            </a:endParaRPr>
          </a:p>
          <a:p>
            <a:pPr marL="228600" indent="0"/>
            <a:r>
              <a:rPr lang="en-US" sz="2000" dirty="0">
                <a:solidFill>
                  <a:schemeClr val="tx1"/>
                </a:solidFill>
                <a:latin typeface="+mj-lt"/>
              </a:rPr>
              <a:t>1. Run:</a:t>
            </a:r>
          </a:p>
          <a:p>
            <a:r>
              <a:rPr lang="en-US" sz="1800" dirty="0">
                <a:solidFill>
                  <a:schemeClr val="tx1"/>
                </a:solidFill>
                <a:latin typeface="JetBrains Mono" panose="020B0509020102050004" pitchFamily="49" charset="-52"/>
              </a:rPr>
              <a:t>&gt;</a:t>
            </a:r>
            <a:r>
              <a:rPr lang="en-US" sz="1800" dirty="0">
                <a:solidFill>
                  <a:schemeClr val="bg2"/>
                </a:solidFill>
                <a:latin typeface="JetBrains Mono" panose="020B0509020102050004" pitchFamily="49" charset="-52"/>
              </a:rPr>
              <a:t> </a:t>
            </a:r>
            <a:r>
              <a:rPr lang="en-US" sz="1800" dirty="0" err="1">
                <a:solidFill>
                  <a:schemeClr val="bg2"/>
                </a:solidFill>
                <a:latin typeface="JetBrains Mono" panose="020B0509020102050004" pitchFamily="49" charset="-52"/>
              </a:rPr>
              <a:t>npm</a:t>
            </a:r>
            <a:r>
              <a:rPr lang="en-US" sz="1800" dirty="0">
                <a:solidFill>
                  <a:schemeClr val="bg2"/>
                </a:solidFill>
                <a:latin typeface="JetBrains Mono" panose="020B0509020102050004" pitchFamily="49" charset="-52"/>
              </a:rPr>
              <a:t> install -g @angular/cli</a:t>
            </a:r>
          </a:p>
          <a:p>
            <a:r>
              <a:rPr lang="en-US" sz="1800" dirty="0">
                <a:solidFill>
                  <a:schemeClr val="tx1"/>
                </a:solidFill>
                <a:latin typeface="JetBrains Mono" panose="020B0509020102050004" pitchFamily="49" charset="-52"/>
              </a:rPr>
              <a:t>&gt;</a:t>
            </a:r>
            <a:r>
              <a:rPr lang="en-US" sz="1800" dirty="0">
                <a:solidFill>
                  <a:schemeClr val="bg2"/>
                </a:solidFill>
                <a:latin typeface="JetBrains Mono" panose="020B0509020102050004" pitchFamily="49" charset="-52"/>
              </a:rPr>
              <a:t> ng new playground</a:t>
            </a:r>
          </a:p>
          <a:p>
            <a:r>
              <a:rPr lang="en-US" sz="1800" dirty="0">
                <a:solidFill>
                  <a:schemeClr val="tx1"/>
                </a:solidFill>
                <a:latin typeface="JetBrains Mono" panose="020B0509020102050004" pitchFamily="49" charset="-52"/>
              </a:rPr>
              <a:t>&gt;</a:t>
            </a:r>
            <a:r>
              <a:rPr lang="en-US" sz="1800" dirty="0">
                <a:solidFill>
                  <a:schemeClr val="bg2"/>
                </a:solidFill>
                <a:latin typeface="JetBrains Mono" panose="020B0509020102050004" pitchFamily="49" charset="-52"/>
              </a:rPr>
              <a:t> cd playground</a:t>
            </a:r>
          </a:p>
          <a:p>
            <a:r>
              <a:rPr lang="en-US" sz="1800" dirty="0">
                <a:solidFill>
                  <a:schemeClr val="tx1"/>
                </a:solidFill>
                <a:latin typeface="JetBrains Mono" panose="020B0509020102050004" pitchFamily="49" charset="-52"/>
              </a:rPr>
              <a:t>&gt;</a:t>
            </a:r>
            <a:r>
              <a:rPr lang="en-US" sz="1800" dirty="0">
                <a:solidFill>
                  <a:schemeClr val="bg2"/>
                </a:solidFill>
                <a:latin typeface="JetBrains Mono" panose="020B0509020102050004" pitchFamily="49" charset="-52"/>
              </a:rPr>
              <a:t> ng serve -o</a:t>
            </a:r>
            <a:endParaRPr lang="ru-RU" sz="1800" dirty="0">
              <a:solidFill>
                <a:schemeClr val="bg2"/>
              </a:solidFill>
              <a:latin typeface="JetBrains Mono" panose="020B0509020102050004" pitchFamily="49" charset="-52"/>
            </a:endParaRPr>
          </a:p>
          <a:p>
            <a:r>
              <a:rPr lang="en-US" sz="1800" dirty="0">
                <a:solidFill>
                  <a:schemeClr val="tx1"/>
                </a:solidFill>
                <a:latin typeface="JetBrains Mono" panose="020B0509020102050004" pitchFamily="49" charset="-52"/>
              </a:rPr>
              <a:t>2. localhost:4200 </a:t>
            </a:r>
            <a:r>
              <a:rPr lang="en-US" sz="1800" dirty="0">
                <a:solidFill>
                  <a:schemeClr val="tx1"/>
                </a:solidFill>
                <a:latin typeface="+mj-lt"/>
              </a:rPr>
              <a:t>should be opened if not – open by yourself to verify project  </a:t>
            </a:r>
            <a:r>
              <a:rPr lang="en-US" sz="1800" dirty="0" err="1">
                <a:solidFill>
                  <a:schemeClr val="tx1"/>
                </a:solidFill>
                <a:latin typeface="+mj-lt"/>
              </a:rPr>
              <a:t>intiallization</a:t>
            </a:r>
            <a:endParaRPr lang="en-US" sz="1800" dirty="0">
              <a:solidFill>
                <a:schemeClr val="tx1"/>
              </a:solidFill>
              <a:latin typeface="+mj-lt"/>
            </a:endParaRPr>
          </a:p>
          <a:p>
            <a:endParaRPr lang="ru-RU" dirty="0"/>
          </a:p>
        </p:txBody>
      </p:sp>
      <p:sp>
        <p:nvSpPr>
          <p:cNvPr id="4" name="Slide Number Placeholder 3">
            <a:extLst>
              <a:ext uri="{FF2B5EF4-FFF2-40B4-BE49-F238E27FC236}">
                <a16:creationId xmlns:a16="http://schemas.microsoft.com/office/drawing/2014/main" id="{7793BCD2-7B24-4BB5-9762-994FA60306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368173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5"/>
          <p:cNvSpPr txBox="1">
            <a:spLocks noGrp="1"/>
          </p:cNvSpPr>
          <p:nvPr>
            <p:ph type="ctrTitle"/>
          </p:nvPr>
        </p:nvSpPr>
        <p:spPr>
          <a:xfrm>
            <a:off x="326552" y="1371372"/>
            <a:ext cx="8496300" cy="2320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dirty="0"/>
              <a:t>Dive in.</a:t>
            </a:r>
            <a:br>
              <a:rPr lang="en-US" dirty="0"/>
            </a:br>
            <a:r>
              <a:rPr lang="en-US" dirty="0"/>
              <a:t>How an Angular App gets loaded and started?</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2BF35F-A343-4946-9078-EE889ABA9B74}"/>
              </a:ext>
            </a:extLst>
          </p:cNvPr>
          <p:cNvSpPr>
            <a:spLocks noGrp="1"/>
          </p:cNvSpPr>
          <p:nvPr>
            <p:ph type="title"/>
          </p:nvPr>
        </p:nvSpPr>
        <p:spPr/>
        <p:txBody>
          <a:bodyPr/>
          <a:lstStyle/>
          <a:p>
            <a:r>
              <a:rPr lang="en-US" dirty="0"/>
              <a:t>Dive in: Modules</a:t>
            </a:r>
            <a:endParaRPr lang="ru-RU" dirty="0"/>
          </a:p>
        </p:txBody>
      </p:sp>
      <p:pic>
        <p:nvPicPr>
          <p:cNvPr id="2052" name="Picture 4">
            <a:extLst>
              <a:ext uri="{FF2B5EF4-FFF2-40B4-BE49-F238E27FC236}">
                <a16:creationId xmlns:a16="http://schemas.microsoft.com/office/drawing/2014/main" id="{3F8E8DD1-EC52-4EE8-92F3-FBEA1434B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184" y="1400175"/>
            <a:ext cx="7219950"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54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Dive in: Components</a:t>
            </a:r>
            <a:endParaRPr lang="ru-RU"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2050" name="Picture 2" descr="ÐÐ¾ÑÐ¾Ð¶ÐµÐµ Ð¸Ð·Ð¾Ð±ÑÐ°Ð¶ÐµÐ½Ð¸Ðµ"/>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7257" y="997759"/>
            <a:ext cx="5415604" cy="27559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01838" y="4527289"/>
            <a:ext cx="7346883" cy="480131"/>
          </a:xfrm>
          <a:prstGeom prst="rect">
            <a:avLst/>
          </a:prstGeom>
        </p:spPr>
        <p:txBody>
          <a:bodyPr wrap="none">
            <a:spAutoFit/>
          </a:bodyPr>
          <a:lstStyle/>
          <a:p>
            <a:pPr marL="457200" lvl="0" indent="-342900">
              <a:lnSpc>
                <a:spcPct val="90000"/>
              </a:lnSpc>
              <a:buClr>
                <a:schemeClr val="dk2"/>
              </a:buClr>
              <a:buSzPts val="1800"/>
              <a:buFont typeface="Noto Sans Symbols"/>
              <a:buChar char="▪"/>
            </a:pPr>
            <a:r>
              <a:rPr lang="en-US" dirty="0">
                <a:solidFill>
                  <a:schemeClr val="dk1"/>
                </a:solidFill>
              </a:rPr>
              <a:t>There are 2 main characters: Component (TS definition), Template (HTML definition)</a:t>
            </a:r>
          </a:p>
          <a:p>
            <a:pPr marL="457200" lvl="0" indent="-342900">
              <a:lnSpc>
                <a:spcPct val="90000"/>
              </a:lnSpc>
              <a:buClr>
                <a:schemeClr val="dk2"/>
              </a:buClr>
              <a:buSzPts val="1800"/>
              <a:buFont typeface="Noto Sans Symbols"/>
              <a:buChar char="▪"/>
            </a:pPr>
            <a:r>
              <a:rPr lang="en-US" dirty="0">
                <a:solidFill>
                  <a:schemeClr val="dk1"/>
                </a:solidFill>
              </a:rPr>
              <a:t>Angular binds Components and Templates</a:t>
            </a:r>
          </a:p>
        </p:txBody>
      </p:sp>
    </p:spTree>
    <p:extLst>
      <p:ext uri="{BB962C8B-B14F-4D97-AF65-F5344CB8AC3E}">
        <p14:creationId xmlns:p14="http://schemas.microsoft.com/office/powerpoint/2010/main" val="66368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CE9D4-CEF9-4DFB-ABCC-59ACE2388F9E}"/>
              </a:ext>
            </a:extLst>
          </p:cNvPr>
          <p:cNvSpPr>
            <a:spLocks noGrp="1"/>
          </p:cNvSpPr>
          <p:nvPr>
            <p:ph type="title"/>
          </p:nvPr>
        </p:nvSpPr>
        <p:spPr/>
        <p:txBody>
          <a:bodyPr/>
          <a:lstStyle/>
          <a:p>
            <a:r>
              <a:rPr lang="en-US" dirty="0"/>
              <a:t>Components:</a:t>
            </a:r>
            <a:endParaRPr lang="ru-RU" dirty="0"/>
          </a:p>
        </p:txBody>
      </p:sp>
      <p:sp>
        <p:nvSpPr>
          <p:cNvPr id="3" name="Slide Number Placeholder 2">
            <a:extLst>
              <a:ext uri="{FF2B5EF4-FFF2-40B4-BE49-F238E27FC236}">
                <a16:creationId xmlns:a16="http://schemas.microsoft.com/office/drawing/2014/main" id="{15EE9AD9-C0CD-49FC-8DF2-1C40E81511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3074" name="Picture 2" descr="10 Best React UI Component Frameworks - Vishal Jadhao - Medium">
            <a:extLst>
              <a:ext uri="{FF2B5EF4-FFF2-40B4-BE49-F238E27FC236}">
                <a16:creationId xmlns:a16="http://schemas.microsoft.com/office/drawing/2014/main" id="{2E946D80-27B2-41A0-98FA-5C59D47A94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461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40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6CC70E-BF98-4258-8A71-23FC257906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4" name="Picture 3">
            <a:extLst>
              <a:ext uri="{FF2B5EF4-FFF2-40B4-BE49-F238E27FC236}">
                <a16:creationId xmlns:a16="http://schemas.microsoft.com/office/drawing/2014/main" id="{B88D1C73-D310-475B-9D52-7FF618526303}"/>
              </a:ext>
            </a:extLst>
          </p:cNvPr>
          <p:cNvPicPr>
            <a:picLocks noChangeAspect="1"/>
          </p:cNvPicPr>
          <p:nvPr/>
        </p:nvPicPr>
        <p:blipFill>
          <a:blip r:embed="rId2"/>
          <a:stretch>
            <a:fillRect/>
          </a:stretch>
        </p:blipFill>
        <p:spPr>
          <a:xfrm>
            <a:off x="0" y="525780"/>
            <a:ext cx="9144000" cy="5410676"/>
          </a:xfrm>
          <a:prstGeom prst="rect">
            <a:avLst/>
          </a:prstGeom>
        </p:spPr>
      </p:pic>
      <p:sp>
        <p:nvSpPr>
          <p:cNvPr id="5" name="Rectangle 4">
            <a:extLst>
              <a:ext uri="{FF2B5EF4-FFF2-40B4-BE49-F238E27FC236}">
                <a16:creationId xmlns:a16="http://schemas.microsoft.com/office/drawing/2014/main" id="{363B5495-E426-4CAF-B944-E25BEC40E5E2}"/>
              </a:ext>
            </a:extLst>
          </p:cNvPr>
          <p:cNvSpPr/>
          <p:nvPr/>
        </p:nvSpPr>
        <p:spPr>
          <a:xfrm>
            <a:off x="-30480" y="457200"/>
            <a:ext cx="9144000" cy="464344"/>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2"/>
              </a:solidFill>
              <a:highlight>
                <a:srgbClr val="FF00FF"/>
              </a:highlight>
            </a:endParaRPr>
          </a:p>
        </p:txBody>
      </p:sp>
      <p:sp>
        <p:nvSpPr>
          <p:cNvPr id="6" name="Rectangle 5">
            <a:extLst>
              <a:ext uri="{FF2B5EF4-FFF2-40B4-BE49-F238E27FC236}">
                <a16:creationId xmlns:a16="http://schemas.microsoft.com/office/drawing/2014/main" id="{F0578BD6-4563-4EEC-B1A7-886084A43222}"/>
              </a:ext>
            </a:extLst>
          </p:cNvPr>
          <p:cNvSpPr/>
          <p:nvPr/>
        </p:nvSpPr>
        <p:spPr>
          <a:xfrm>
            <a:off x="0" y="1016115"/>
            <a:ext cx="9083040" cy="4920341"/>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TextBox 6">
            <a:extLst>
              <a:ext uri="{FF2B5EF4-FFF2-40B4-BE49-F238E27FC236}">
                <a16:creationId xmlns:a16="http://schemas.microsoft.com/office/drawing/2014/main" id="{10E7FBA7-DE1A-4CA8-93C2-6C0DE83C53BD}"/>
              </a:ext>
            </a:extLst>
          </p:cNvPr>
          <p:cNvSpPr txBox="1"/>
          <p:nvPr/>
        </p:nvSpPr>
        <p:spPr>
          <a:xfrm>
            <a:off x="7392713" y="1089660"/>
            <a:ext cx="1636987" cy="307777"/>
          </a:xfrm>
          <a:prstGeom prst="rect">
            <a:avLst/>
          </a:prstGeom>
          <a:noFill/>
        </p:spPr>
        <p:txBody>
          <a:bodyPr wrap="none" rtlCol="0">
            <a:spAutoFit/>
          </a:bodyPr>
          <a:lstStyle/>
          <a:p>
            <a:r>
              <a:rPr lang="en-US" dirty="0">
                <a:solidFill>
                  <a:schemeClr val="bg2"/>
                </a:solidFill>
              </a:rPr>
              <a:t>Home Component</a:t>
            </a:r>
            <a:endParaRPr lang="ru-RU" dirty="0">
              <a:solidFill>
                <a:schemeClr val="bg2"/>
              </a:solidFill>
            </a:endParaRPr>
          </a:p>
        </p:txBody>
      </p:sp>
      <p:sp>
        <p:nvSpPr>
          <p:cNvPr id="8" name="TextBox 7">
            <a:extLst>
              <a:ext uri="{FF2B5EF4-FFF2-40B4-BE49-F238E27FC236}">
                <a16:creationId xmlns:a16="http://schemas.microsoft.com/office/drawing/2014/main" id="{32EFC51E-3577-4A73-BE68-264622C71947}"/>
              </a:ext>
            </a:extLst>
          </p:cNvPr>
          <p:cNvSpPr txBox="1"/>
          <p:nvPr/>
        </p:nvSpPr>
        <p:spPr>
          <a:xfrm>
            <a:off x="7665710" y="123432"/>
            <a:ext cx="1478290" cy="307777"/>
          </a:xfrm>
          <a:prstGeom prst="rect">
            <a:avLst/>
          </a:prstGeom>
          <a:noFill/>
        </p:spPr>
        <p:txBody>
          <a:bodyPr wrap="none" rtlCol="0">
            <a:spAutoFit/>
          </a:bodyPr>
          <a:lstStyle/>
          <a:p>
            <a:r>
              <a:rPr lang="en-US" dirty="0">
                <a:solidFill>
                  <a:schemeClr val="bg2"/>
                </a:solidFill>
              </a:rPr>
              <a:t>Nav Component</a:t>
            </a:r>
            <a:endParaRPr lang="ru-RU" dirty="0">
              <a:solidFill>
                <a:schemeClr val="bg2"/>
              </a:solidFill>
            </a:endParaRPr>
          </a:p>
        </p:txBody>
      </p:sp>
    </p:spTree>
    <p:extLst>
      <p:ext uri="{BB962C8B-B14F-4D97-AF65-F5344CB8AC3E}">
        <p14:creationId xmlns:p14="http://schemas.microsoft.com/office/powerpoint/2010/main" val="393362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txBox="1">
            <a:spLocks noGrp="1"/>
          </p:cNvSpPr>
          <p:nvPr>
            <p:ph type="title"/>
          </p:nvPr>
        </p:nvSpPr>
        <p:spPr>
          <a:xfrm>
            <a:off x="326551" y="266693"/>
            <a:ext cx="8490331" cy="53338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sz="2400">
                <a:solidFill>
                  <a:srgbClr val="E20074"/>
                </a:solidFill>
              </a:rPr>
              <a:t>Agenda</a:t>
            </a:r>
            <a:br>
              <a:rPr lang="en-US" sz="2400">
                <a:solidFill>
                  <a:srgbClr val="E20074"/>
                </a:solidFill>
              </a:rPr>
            </a:br>
            <a:br>
              <a:rPr lang="en-US" sz="2400">
                <a:solidFill>
                  <a:srgbClr val="E20074"/>
                </a:solidFill>
              </a:rPr>
            </a:br>
            <a:endParaRPr/>
          </a:p>
        </p:txBody>
      </p:sp>
      <p:sp>
        <p:nvSpPr>
          <p:cNvPr id="194" name="Google Shape;194;p29"/>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95" name="Google Shape;195;p29"/>
          <p:cNvSpPr/>
          <p:nvPr/>
        </p:nvSpPr>
        <p:spPr>
          <a:xfrm>
            <a:off x="3311716" y="1072342"/>
            <a:ext cx="2520000" cy="2160000"/>
          </a:xfrm>
          <a:prstGeom prst="rect">
            <a:avLst/>
          </a:prstGeom>
          <a:blipFill rotWithShape="1">
            <a:blip r:embed="rId3">
              <a:alphaModFix/>
            </a:blip>
            <a:stretch>
              <a:fillRect/>
            </a:stretch>
          </a:blipFill>
          <a:ln>
            <a:noFill/>
          </a:ln>
        </p:spPr>
        <p:txBody>
          <a:bodyPr spcFirstLastPara="1" wrap="square" lIns="108000" tIns="108000" rIns="108000" bIns="1080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96" name="Google Shape;196;p29"/>
          <p:cNvSpPr/>
          <p:nvPr/>
        </p:nvSpPr>
        <p:spPr>
          <a:xfrm>
            <a:off x="326551" y="1072342"/>
            <a:ext cx="2520000" cy="2160000"/>
          </a:xfrm>
          <a:prstGeom prst="rect">
            <a:avLst/>
          </a:prstGeom>
          <a:blipFill rotWithShape="1">
            <a:blip r:embed="rId3">
              <a:alphaModFix/>
            </a:blip>
            <a:stretch>
              <a:fillRect/>
            </a:stretch>
          </a:blipFill>
          <a:ln>
            <a:noFill/>
          </a:ln>
        </p:spPr>
        <p:txBody>
          <a:bodyPr spcFirstLastPara="1" wrap="square" lIns="108000" tIns="108000" rIns="108000" bIns="1080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97" name="Google Shape;197;p29"/>
          <p:cNvSpPr/>
          <p:nvPr/>
        </p:nvSpPr>
        <p:spPr>
          <a:xfrm>
            <a:off x="326551" y="3504607"/>
            <a:ext cx="2520000" cy="2160000"/>
          </a:xfrm>
          <a:prstGeom prst="rect">
            <a:avLst/>
          </a:prstGeom>
          <a:blipFill rotWithShape="1">
            <a:blip r:embed="rId3">
              <a:alphaModFix/>
            </a:blip>
            <a:stretch>
              <a:fillRect/>
            </a:stretch>
          </a:blipFill>
          <a:ln>
            <a:noFill/>
          </a:ln>
        </p:spPr>
        <p:txBody>
          <a:bodyPr spcFirstLastPara="1" wrap="square" lIns="108000" tIns="108000" rIns="108000" bIns="1080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98" name="Google Shape;198;p29"/>
          <p:cNvSpPr/>
          <p:nvPr/>
        </p:nvSpPr>
        <p:spPr>
          <a:xfrm>
            <a:off x="3304620" y="3520055"/>
            <a:ext cx="2520000" cy="2160000"/>
          </a:xfrm>
          <a:prstGeom prst="rect">
            <a:avLst/>
          </a:prstGeom>
          <a:blipFill rotWithShape="1">
            <a:blip r:embed="rId3">
              <a:alphaModFix/>
            </a:blip>
            <a:stretch>
              <a:fillRect/>
            </a:stretch>
          </a:blipFill>
          <a:ln>
            <a:noFill/>
          </a:ln>
        </p:spPr>
        <p:txBody>
          <a:bodyPr spcFirstLastPara="1" wrap="square" lIns="108000" tIns="108000" rIns="108000" bIns="1080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99" name="Google Shape;199;p29"/>
          <p:cNvSpPr/>
          <p:nvPr/>
        </p:nvSpPr>
        <p:spPr>
          <a:xfrm>
            <a:off x="3379481" y="1953485"/>
            <a:ext cx="2513897" cy="5909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dirty="0">
                <a:solidFill>
                  <a:schemeClr val="lt1"/>
                </a:solidFill>
                <a:latin typeface="Ultra"/>
                <a:ea typeface="Ultra"/>
                <a:cs typeface="Ultra"/>
                <a:sym typeface="Ultra"/>
              </a:rPr>
              <a:t>What is React</a:t>
            </a:r>
            <a:endParaRPr sz="1800" i="0" u="none" strike="noStrike" cap="none" dirty="0">
              <a:solidFill>
                <a:schemeClr val="lt1"/>
              </a:solidFill>
              <a:latin typeface="Ultra"/>
              <a:ea typeface="Ultra"/>
              <a:cs typeface="Ultra"/>
              <a:sym typeface="Ultra"/>
            </a:endParaRPr>
          </a:p>
        </p:txBody>
      </p:sp>
      <p:sp>
        <p:nvSpPr>
          <p:cNvPr id="200" name="Google Shape;200;p29"/>
          <p:cNvSpPr/>
          <p:nvPr/>
        </p:nvSpPr>
        <p:spPr>
          <a:xfrm>
            <a:off x="3307671" y="4383982"/>
            <a:ext cx="2513897" cy="341632"/>
          </a:xfrm>
          <a:prstGeom prst="rect">
            <a:avLst/>
          </a:prstGeom>
          <a:noFill/>
          <a:ln>
            <a:noFill/>
          </a:ln>
        </p:spPr>
        <p:txBody>
          <a:bodyPr spcFirstLastPara="1" wrap="square" lIns="91425" tIns="45700" rIns="91425" bIns="45700" anchor="t" anchorCtr="0">
            <a:noAutofit/>
          </a:bodyPr>
          <a:lstStyle/>
          <a:p>
            <a:pPr algn="ctr">
              <a:lnSpc>
                <a:spcPct val="90000"/>
              </a:lnSpc>
            </a:pPr>
            <a:r>
              <a:rPr lang="en-US" sz="1800" dirty="0">
                <a:solidFill>
                  <a:schemeClr val="lt1"/>
                </a:solidFill>
                <a:latin typeface="Ultra"/>
                <a:ea typeface="Ultra"/>
                <a:cs typeface="Ultra"/>
                <a:sym typeface="Ultra"/>
              </a:rPr>
              <a:t>React Features</a:t>
            </a:r>
          </a:p>
          <a:p>
            <a:pPr marL="0" marR="0" lvl="0" indent="0" algn="ctr" rtl="0">
              <a:lnSpc>
                <a:spcPct val="90000"/>
              </a:lnSpc>
              <a:spcBef>
                <a:spcPts val="0"/>
              </a:spcBef>
              <a:spcAft>
                <a:spcPts val="0"/>
              </a:spcAft>
              <a:buNone/>
            </a:pPr>
            <a:endParaRPr sz="1800" dirty="0">
              <a:solidFill>
                <a:schemeClr val="lt1"/>
              </a:solidFill>
              <a:latin typeface="Ultra"/>
              <a:ea typeface="Ultra"/>
              <a:cs typeface="Ultra"/>
              <a:sym typeface="Ultra"/>
            </a:endParaRPr>
          </a:p>
        </p:txBody>
      </p:sp>
      <p:sp>
        <p:nvSpPr>
          <p:cNvPr id="201" name="Google Shape;201;p29"/>
          <p:cNvSpPr/>
          <p:nvPr/>
        </p:nvSpPr>
        <p:spPr>
          <a:xfrm>
            <a:off x="320446" y="4289141"/>
            <a:ext cx="2513897" cy="5909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dirty="0">
                <a:solidFill>
                  <a:schemeClr val="lt1"/>
                </a:solidFill>
                <a:latin typeface="Ultra"/>
                <a:ea typeface="Ultra"/>
                <a:cs typeface="Ultra"/>
                <a:sym typeface="Ultra"/>
              </a:rPr>
              <a:t>Angular Features</a:t>
            </a:r>
            <a:endParaRPr sz="1800" b="0" i="0" u="none" strike="noStrike" cap="none" dirty="0">
              <a:solidFill>
                <a:schemeClr val="lt1"/>
              </a:solidFill>
              <a:latin typeface="Ultra"/>
              <a:ea typeface="Ultra"/>
              <a:cs typeface="Ultra"/>
              <a:sym typeface="Ultra"/>
            </a:endParaRPr>
          </a:p>
        </p:txBody>
      </p:sp>
      <p:sp>
        <p:nvSpPr>
          <p:cNvPr id="202" name="Google Shape;202;p29"/>
          <p:cNvSpPr/>
          <p:nvPr/>
        </p:nvSpPr>
        <p:spPr>
          <a:xfrm>
            <a:off x="320445" y="1965810"/>
            <a:ext cx="2513897" cy="3416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dirty="0">
                <a:solidFill>
                  <a:schemeClr val="lt1"/>
                </a:solidFill>
                <a:latin typeface="Ultra"/>
                <a:ea typeface="Ultra"/>
                <a:cs typeface="Ultra"/>
                <a:sym typeface="Ultra"/>
              </a:rPr>
              <a:t>What is </a:t>
            </a:r>
            <a:r>
              <a:rPr lang="en-US" sz="1800" dirty="0">
                <a:solidFill>
                  <a:schemeClr val="lt1"/>
                </a:solidFill>
                <a:latin typeface="Ultra"/>
                <a:ea typeface="Ultra"/>
                <a:cs typeface="Ultra"/>
                <a:sym typeface="Ultra"/>
              </a:rPr>
              <a:t>A</a:t>
            </a:r>
            <a:r>
              <a:rPr lang="en-US" sz="1800" b="0" i="0" u="none" strike="noStrike" cap="none" dirty="0">
                <a:solidFill>
                  <a:schemeClr val="lt1"/>
                </a:solidFill>
                <a:latin typeface="Ultra"/>
                <a:ea typeface="Ultra"/>
                <a:cs typeface="Ultra"/>
                <a:sym typeface="Ultra"/>
              </a:rPr>
              <a:t>ngular</a:t>
            </a:r>
            <a:endParaRPr sz="1800" b="0" i="0" u="none" strike="noStrike" cap="none" dirty="0">
              <a:solidFill>
                <a:schemeClr val="lt1"/>
              </a:solidFill>
              <a:latin typeface="Ultra"/>
              <a:ea typeface="Ultra"/>
              <a:cs typeface="Ultra"/>
              <a:sym typeface="Ultra"/>
            </a:endParaRPr>
          </a:p>
        </p:txBody>
      </p:sp>
      <p:sp>
        <p:nvSpPr>
          <p:cNvPr id="12" name="Google Shape;195;p29">
            <a:extLst>
              <a:ext uri="{FF2B5EF4-FFF2-40B4-BE49-F238E27FC236}">
                <a16:creationId xmlns:a16="http://schemas.microsoft.com/office/drawing/2014/main" id="{8682F5DB-A3CA-421F-8D16-6D8C413F7682}"/>
              </a:ext>
            </a:extLst>
          </p:cNvPr>
          <p:cNvSpPr/>
          <p:nvPr/>
        </p:nvSpPr>
        <p:spPr>
          <a:xfrm>
            <a:off x="6303413" y="1080066"/>
            <a:ext cx="2520000" cy="2160000"/>
          </a:xfrm>
          <a:prstGeom prst="rect">
            <a:avLst/>
          </a:prstGeom>
          <a:blipFill rotWithShape="1">
            <a:blip r:embed="rId3">
              <a:alphaModFix/>
            </a:blip>
            <a:stretch>
              <a:fillRect/>
            </a:stretch>
          </a:blipFill>
          <a:ln>
            <a:noFill/>
          </a:ln>
        </p:spPr>
        <p:txBody>
          <a:bodyPr spcFirstLastPara="1" wrap="square" lIns="108000" tIns="108000" rIns="108000" bIns="1080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3" name="Google Shape;199;p29">
            <a:extLst>
              <a:ext uri="{FF2B5EF4-FFF2-40B4-BE49-F238E27FC236}">
                <a16:creationId xmlns:a16="http://schemas.microsoft.com/office/drawing/2014/main" id="{E75E96E2-A58C-45E4-854B-A0DD42613D0C}"/>
              </a:ext>
            </a:extLst>
          </p:cNvPr>
          <p:cNvSpPr/>
          <p:nvPr/>
        </p:nvSpPr>
        <p:spPr>
          <a:xfrm>
            <a:off x="6291204" y="1953484"/>
            <a:ext cx="2513897" cy="5909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dirty="0">
                <a:solidFill>
                  <a:schemeClr val="lt1"/>
                </a:solidFill>
                <a:latin typeface="Ultra"/>
                <a:ea typeface="Ultra"/>
                <a:cs typeface="Ultra"/>
                <a:sym typeface="Ultra"/>
              </a:rPr>
              <a:t>What is Vue</a:t>
            </a:r>
            <a:endParaRPr sz="1800" i="0" u="none" strike="noStrike" cap="none" dirty="0">
              <a:solidFill>
                <a:schemeClr val="lt1"/>
              </a:solidFill>
              <a:latin typeface="Ultra"/>
              <a:ea typeface="Ultra"/>
              <a:cs typeface="Ultra"/>
              <a:sym typeface="Ultra"/>
            </a:endParaRPr>
          </a:p>
        </p:txBody>
      </p:sp>
      <p:sp>
        <p:nvSpPr>
          <p:cNvPr id="14" name="Google Shape;195;p29">
            <a:extLst>
              <a:ext uri="{FF2B5EF4-FFF2-40B4-BE49-F238E27FC236}">
                <a16:creationId xmlns:a16="http://schemas.microsoft.com/office/drawing/2014/main" id="{6263AB63-27B4-4625-8972-E56B3FAE9BB9}"/>
              </a:ext>
            </a:extLst>
          </p:cNvPr>
          <p:cNvSpPr/>
          <p:nvPr/>
        </p:nvSpPr>
        <p:spPr>
          <a:xfrm>
            <a:off x="6303413" y="3520055"/>
            <a:ext cx="2520000" cy="2160000"/>
          </a:xfrm>
          <a:prstGeom prst="rect">
            <a:avLst/>
          </a:prstGeom>
          <a:blipFill rotWithShape="1">
            <a:blip r:embed="rId3">
              <a:alphaModFix/>
            </a:blip>
            <a:stretch>
              <a:fillRect/>
            </a:stretch>
          </a:blipFill>
          <a:ln>
            <a:noFill/>
          </a:ln>
        </p:spPr>
        <p:txBody>
          <a:bodyPr spcFirstLastPara="1" wrap="square" lIns="108000" tIns="108000" rIns="108000" bIns="1080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5" name="Google Shape;199;p29">
            <a:extLst>
              <a:ext uri="{FF2B5EF4-FFF2-40B4-BE49-F238E27FC236}">
                <a16:creationId xmlns:a16="http://schemas.microsoft.com/office/drawing/2014/main" id="{107AB85A-4455-4428-97D4-0CB36ACE4591}"/>
              </a:ext>
            </a:extLst>
          </p:cNvPr>
          <p:cNvSpPr/>
          <p:nvPr/>
        </p:nvSpPr>
        <p:spPr>
          <a:xfrm>
            <a:off x="6309516" y="4430148"/>
            <a:ext cx="2513897" cy="5909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dirty="0">
                <a:solidFill>
                  <a:schemeClr val="lt1"/>
                </a:solidFill>
                <a:latin typeface="Ultra"/>
                <a:ea typeface="Ultra"/>
                <a:cs typeface="Ultra"/>
                <a:sym typeface="Ultra"/>
              </a:rPr>
              <a:t>Comparison</a:t>
            </a:r>
            <a:endParaRPr sz="1800" i="0" u="none" strike="noStrike" cap="none" dirty="0">
              <a:solidFill>
                <a:schemeClr val="lt1"/>
              </a:solidFill>
              <a:latin typeface="Ultra"/>
              <a:ea typeface="Ultra"/>
              <a:cs typeface="Ultra"/>
              <a:sym typeface="Ultr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62C5A-8529-4B75-B6B2-474D84DD020F}"/>
              </a:ext>
            </a:extLst>
          </p:cNvPr>
          <p:cNvSpPr>
            <a:spLocks noGrp="1"/>
          </p:cNvSpPr>
          <p:nvPr>
            <p:ph type="title"/>
          </p:nvPr>
        </p:nvSpPr>
        <p:spPr/>
        <p:txBody>
          <a:bodyPr/>
          <a:lstStyle/>
          <a:p>
            <a:r>
              <a:rPr lang="en-US" dirty="0"/>
              <a:t>Dive in: Services</a:t>
            </a:r>
            <a:endParaRPr lang="ru-RU" dirty="0"/>
          </a:p>
        </p:txBody>
      </p:sp>
      <p:sp>
        <p:nvSpPr>
          <p:cNvPr id="3" name="Slide Number Placeholder 2">
            <a:extLst>
              <a:ext uri="{FF2B5EF4-FFF2-40B4-BE49-F238E27FC236}">
                <a16:creationId xmlns:a16="http://schemas.microsoft.com/office/drawing/2014/main" id="{6885066E-F2F2-447E-A665-96B231651B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3074" name="Picture 2" descr="Managing state of business logic in Angular | Railsware Blog">
            <a:extLst>
              <a:ext uri="{FF2B5EF4-FFF2-40B4-BE49-F238E27FC236}">
                <a16:creationId xmlns:a16="http://schemas.microsoft.com/office/drawing/2014/main" id="{D7542832-948C-4C3A-B062-070D81331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0078"/>
            <a:ext cx="9144000"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84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FBAD61-8B28-4AD6-9678-19B91887C243}"/>
              </a:ext>
            </a:extLst>
          </p:cNvPr>
          <p:cNvSpPr>
            <a:spLocks noGrp="1"/>
          </p:cNvSpPr>
          <p:nvPr>
            <p:ph type="ctrTitle"/>
          </p:nvPr>
        </p:nvSpPr>
        <p:spPr/>
        <p:txBody>
          <a:bodyPr/>
          <a:lstStyle/>
          <a:p>
            <a:r>
              <a:rPr lang="en-US" dirty="0"/>
              <a:t>Data Binding</a:t>
            </a:r>
            <a:endParaRPr lang="ru-RU" dirty="0"/>
          </a:p>
        </p:txBody>
      </p:sp>
      <p:sp>
        <p:nvSpPr>
          <p:cNvPr id="3" name="Slide Number Placeholder 2">
            <a:extLst>
              <a:ext uri="{FF2B5EF4-FFF2-40B4-BE49-F238E27FC236}">
                <a16:creationId xmlns:a16="http://schemas.microsoft.com/office/drawing/2014/main" id="{BB16236A-B790-49BC-A5BD-3A48A7214050}"/>
              </a:ext>
            </a:extLst>
          </p:cNvPr>
          <p:cNvSpPr>
            <a:spLocks noGrp="1"/>
          </p:cNvSpPr>
          <p:nvPr>
            <p:ph type="sldNum" idx="4294967295"/>
          </p:nvPr>
        </p:nvSpPr>
        <p:spPr>
          <a:xfrm>
            <a:off x="8853488" y="6330950"/>
            <a:ext cx="290512" cy="290513"/>
          </a:xfrm>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136332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870BA-2D88-4837-9368-AB9C2281253C}"/>
              </a:ext>
            </a:extLst>
          </p:cNvPr>
          <p:cNvSpPr>
            <a:spLocks noGrp="1"/>
          </p:cNvSpPr>
          <p:nvPr>
            <p:ph type="title"/>
          </p:nvPr>
        </p:nvSpPr>
        <p:spPr/>
        <p:txBody>
          <a:bodyPr/>
          <a:lstStyle/>
          <a:p>
            <a:r>
              <a:rPr lang="en-US" dirty="0"/>
              <a:t>One way and two – way binding</a:t>
            </a:r>
            <a:endParaRPr lang="ru-RU" dirty="0"/>
          </a:p>
        </p:txBody>
      </p:sp>
      <p:sp>
        <p:nvSpPr>
          <p:cNvPr id="3" name="Slide Number Placeholder 2">
            <a:extLst>
              <a:ext uri="{FF2B5EF4-FFF2-40B4-BE49-F238E27FC236}">
                <a16:creationId xmlns:a16="http://schemas.microsoft.com/office/drawing/2014/main" id="{66EADD96-5FC0-4C4A-A90E-FCD8DBB611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4" name="Picture 3">
            <a:extLst>
              <a:ext uri="{FF2B5EF4-FFF2-40B4-BE49-F238E27FC236}">
                <a16:creationId xmlns:a16="http://schemas.microsoft.com/office/drawing/2014/main" id="{DBAE4845-6D2F-428A-B966-56491A6448C8}"/>
              </a:ext>
            </a:extLst>
          </p:cNvPr>
          <p:cNvPicPr>
            <a:picLocks noChangeAspect="1"/>
          </p:cNvPicPr>
          <p:nvPr/>
        </p:nvPicPr>
        <p:blipFill>
          <a:blip r:embed="rId2"/>
          <a:stretch>
            <a:fillRect/>
          </a:stretch>
        </p:blipFill>
        <p:spPr>
          <a:xfrm>
            <a:off x="397881" y="1480009"/>
            <a:ext cx="7867788" cy="3289634"/>
          </a:xfrm>
          <a:prstGeom prst="rect">
            <a:avLst/>
          </a:prstGeom>
        </p:spPr>
      </p:pic>
    </p:spTree>
    <p:extLst>
      <p:ext uri="{BB962C8B-B14F-4D97-AF65-F5344CB8AC3E}">
        <p14:creationId xmlns:p14="http://schemas.microsoft.com/office/powerpoint/2010/main" val="398330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B884B-17F8-4C85-BDA8-EAFBE87D55B8}"/>
              </a:ext>
            </a:extLst>
          </p:cNvPr>
          <p:cNvSpPr>
            <a:spLocks noGrp="1"/>
          </p:cNvSpPr>
          <p:nvPr>
            <p:ph type="title"/>
          </p:nvPr>
        </p:nvSpPr>
        <p:spPr/>
        <p:txBody>
          <a:bodyPr/>
          <a:lstStyle/>
          <a:p>
            <a:r>
              <a:rPr lang="en-US" dirty="0"/>
              <a:t>Two way binding</a:t>
            </a:r>
            <a:endParaRPr lang="ru-RU" dirty="0"/>
          </a:p>
        </p:txBody>
      </p:sp>
      <p:sp>
        <p:nvSpPr>
          <p:cNvPr id="3" name="Slide Number Placeholder 2">
            <a:extLst>
              <a:ext uri="{FF2B5EF4-FFF2-40B4-BE49-F238E27FC236}">
                <a16:creationId xmlns:a16="http://schemas.microsoft.com/office/drawing/2014/main" id="{B8EE6AFC-3A98-4418-BA57-43F224BF89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4100" name="Picture 4" descr="Angular custom two way data binding — a complicated story?">
            <a:extLst>
              <a:ext uri="{FF2B5EF4-FFF2-40B4-BE49-F238E27FC236}">
                <a16:creationId xmlns:a16="http://schemas.microsoft.com/office/drawing/2014/main" id="{C3C40992-EB51-4DF6-A241-F1BE21183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504950"/>
            <a:ext cx="8763000"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21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6A538-62AB-48A2-8610-48042B0C8C26}"/>
              </a:ext>
            </a:extLst>
          </p:cNvPr>
          <p:cNvSpPr>
            <a:spLocks noGrp="1"/>
          </p:cNvSpPr>
          <p:nvPr>
            <p:ph type="title"/>
          </p:nvPr>
        </p:nvSpPr>
        <p:spPr/>
        <p:txBody>
          <a:bodyPr/>
          <a:lstStyle/>
          <a:p>
            <a:r>
              <a:rPr lang="en-US" dirty="0"/>
              <a:t>Directives</a:t>
            </a:r>
            <a:endParaRPr lang="ru-RU" dirty="0"/>
          </a:p>
        </p:txBody>
      </p:sp>
      <p:sp>
        <p:nvSpPr>
          <p:cNvPr id="3" name="Slide Number Placeholder 2">
            <a:extLst>
              <a:ext uri="{FF2B5EF4-FFF2-40B4-BE49-F238E27FC236}">
                <a16:creationId xmlns:a16="http://schemas.microsoft.com/office/drawing/2014/main" id="{D4EB7672-9A4B-494B-9CCF-FB3C181AD0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5122" name="Picture 2" descr="The ol and ul list tags - HTML5 tutorials">
            <a:extLst>
              <a:ext uri="{FF2B5EF4-FFF2-40B4-BE49-F238E27FC236}">
                <a16:creationId xmlns:a16="http://schemas.microsoft.com/office/drawing/2014/main" id="{640663D7-DE99-4BE1-BB6E-008CE1513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484" y="1193236"/>
            <a:ext cx="2015372" cy="373904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14441160-0A9F-4C65-866B-DD0ED75B85AE}"/>
              </a:ext>
            </a:extLst>
          </p:cNvPr>
          <p:cNvCxnSpPr>
            <a:cxnSpLocks/>
            <a:stCxn id="8" idx="1"/>
          </p:cNvCxnSpPr>
          <p:nvPr/>
        </p:nvCxnSpPr>
        <p:spPr>
          <a:xfrm flipH="1">
            <a:off x="3601039" y="1986715"/>
            <a:ext cx="2535810" cy="19087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CE67654-9A86-421D-AABC-F6CDDD59DFA9}"/>
              </a:ext>
            </a:extLst>
          </p:cNvPr>
          <p:cNvSpPr txBox="1"/>
          <p:nvPr/>
        </p:nvSpPr>
        <p:spPr>
          <a:xfrm>
            <a:off x="6136849" y="1725105"/>
            <a:ext cx="2044149" cy="523220"/>
          </a:xfrm>
          <a:prstGeom prst="rect">
            <a:avLst/>
          </a:prstGeom>
          <a:noFill/>
        </p:spPr>
        <p:txBody>
          <a:bodyPr wrap="none" rtlCol="0">
            <a:spAutoFit/>
          </a:bodyPr>
          <a:lstStyle/>
          <a:p>
            <a:r>
              <a:rPr lang="en-US" sz="2800" dirty="0">
                <a:latin typeface="+mj-lt"/>
              </a:rPr>
              <a:t>Vanilla html</a:t>
            </a:r>
            <a:endParaRPr lang="ru-RU" sz="2800" dirty="0">
              <a:latin typeface="+mj-lt"/>
            </a:endParaRPr>
          </a:p>
        </p:txBody>
      </p:sp>
    </p:spTree>
    <p:extLst>
      <p:ext uri="{BB962C8B-B14F-4D97-AF65-F5344CB8AC3E}">
        <p14:creationId xmlns:p14="http://schemas.microsoft.com/office/powerpoint/2010/main" val="6027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1"/>
          <p:cNvSpPr txBox="1">
            <a:spLocks noGrp="1"/>
          </p:cNvSpPr>
          <p:nvPr>
            <p:ph type="title"/>
          </p:nvPr>
        </p:nvSpPr>
        <p:spPr>
          <a:xfrm>
            <a:off x="326551" y="266693"/>
            <a:ext cx="8490300" cy="533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a:t>Directives - structural directives</a:t>
            </a:r>
            <a:endParaRPr/>
          </a:p>
        </p:txBody>
      </p:sp>
      <p:sp>
        <p:nvSpPr>
          <p:cNvPr id="436" name="Google Shape;436;p51"/>
          <p:cNvSpPr txBox="1">
            <a:spLocks noGrp="1"/>
          </p:cNvSpPr>
          <p:nvPr>
            <p:ph type="sldNum" idx="12"/>
          </p:nvPr>
        </p:nvSpPr>
        <p:spPr>
          <a:xfrm>
            <a:off x="8532782" y="6331162"/>
            <a:ext cx="290700" cy="2907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25</a:t>
            </a:fld>
            <a:endParaRPr/>
          </a:p>
        </p:txBody>
      </p:sp>
      <p:graphicFrame>
        <p:nvGraphicFramePr>
          <p:cNvPr id="437" name="Google Shape;437;p51"/>
          <p:cNvGraphicFramePr/>
          <p:nvPr/>
        </p:nvGraphicFramePr>
        <p:xfrm>
          <a:off x="228812" y="1372269"/>
          <a:ext cx="8686600" cy="365100"/>
        </p:xfrm>
        <a:graphic>
          <a:graphicData uri="http://schemas.openxmlformats.org/drawingml/2006/table">
            <a:tbl>
              <a:tblPr>
                <a:noFill/>
                <a:tableStyleId>{66AD4F55-B397-4CA0-A4BA-5759FB4BE620}</a:tableStyleId>
              </a:tblPr>
              <a:tblGrid>
                <a:gridCol w="8686600">
                  <a:extLst>
                    <a:ext uri="{9D8B030D-6E8A-4147-A177-3AD203B41FA5}">
                      <a16:colId xmlns:a16="http://schemas.microsoft.com/office/drawing/2014/main" val="20000"/>
                    </a:ext>
                  </a:extLst>
                </a:gridCol>
              </a:tblGrid>
              <a:tr h="365100">
                <a:tc>
                  <a:txBody>
                    <a:bodyPr/>
                    <a:lstStyle/>
                    <a:p>
                      <a:pPr marL="0" marR="0" lvl="0" indent="0" algn="l" rtl="0">
                        <a:lnSpc>
                          <a:spcPct val="90000"/>
                        </a:lnSpc>
                        <a:spcBef>
                          <a:spcPts val="0"/>
                        </a:spcBef>
                        <a:spcAft>
                          <a:spcPts val="0"/>
                        </a:spcAft>
                        <a:buClr>
                          <a:srgbClr val="E20074"/>
                        </a:buClr>
                        <a:buSzPts val="1050"/>
                        <a:buFont typeface="Arial"/>
                        <a:buNone/>
                      </a:pPr>
                      <a:r>
                        <a:rPr lang="en-US" sz="1400" i="0" u="none" strike="noStrike" cap="none" dirty="0">
                          <a:solidFill>
                            <a:srgbClr val="A71D5D"/>
                          </a:solidFill>
                          <a:latin typeface="Courier New"/>
                          <a:ea typeface="Courier New"/>
                          <a:cs typeface="Courier New"/>
                          <a:sym typeface="Courier New"/>
                        </a:rPr>
                        <a:t>&lt;</a:t>
                      </a:r>
                      <a:r>
                        <a:rPr lang="en-US" dirty="0">
                          <a:solidFill>
                            <a:srgbClr val="A71D5D"/>
                          </a:solidFill>
                          <a:latin typeface="Courier New"/>
                          <a:ea typeface="Courier New"/>
                          <a:cs typeface="Courier New"/>
                          <a:sym typeface="Courier New"/>
                        </a:rPr>
                        <a:t>div *</a:t>
                      </a:r>
                      <a:r>
                        <a:rPr lang="en-US" dirty="0" err="1">
                          <a:solidFill>
                            <a:srgbClr val="A71D5D"/>
                          </a:solidFill>
                          <a:latin typeface="Courier New"/>
                          <a:ea typeface="Courier New"/>
                          <a:cs typeface="Courier New"/>
                          <a:sym typeface="Courier New"/>
                        </a:rPr>
                        <a:t>ngIf</a:t>
                      </a:r>
                      <a:r>
                        <a:rPr lang="en-US" dirty="0">
                          <a:solidFill>
                            <a:srgbClr val="A71D5D"/>
                          </a:solidFill>
                          <a:latin typeface="Courier New"/>
                          <a:ea typeface="Courier New"/>
                          <a:cs typeface="Courier New"/>
                          <a:sym typeface="Courier New"/>
                        </a:rPr>
                        <a:t>="hero" class="name"&gt;{{hero.name}}&lt;/div&gt;</a:t>
                      </a:r>
                      <a:endParaRPr dirty="0">
                        <a:solidFill>
                          <a:srgbClr val="A71D5D"/>
                        </a:solidFill>
                        <a:latin typeface="Courier New"/>
                        <a:ea typeface="Courier New"/>
                        <a:cs typeface="Courier New"/>
                        <a:sym typeface="Courier New"/>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8" name="Google Shape;438;p51"/>
          <p:cNvGraphicFramePr/>
          <p:nvPr/>
        </p:nvGraphicFramePr>
        <p:xfrm>
          <a:off x="228812" y="2568609"/>
          <a:ext cx="8686600" cy="1440952"/>
        </p:xfrm>
        <a:graphic>
          <a:graphicData uri="http://schemas.openxmlformats.org/drawingml/2006/table">
            <a:tbl>
              <a:tblPr>
                <a:noFill/>
                <a:tableStyleId>{66AD4F55-B397-4CA0-A4BA-5759FB4BE620}</a:tableStyleId>
              </a:tblPr>
              <a:tblGrid>
                <a:gridCol w="8686600">
                  <a:extLst>
                    <a:ext uri="{9D8B030D-6E8A-4147-A177-3AD203B41FA5}">
                      <a16:colId xmlns:a16="http://schemas.microsoft.com/office/drawing/2014/main" val="20000"/>
                    </a:ext>
                  </a:extLst>
                </a:gridCol>
              </a:tblGrid>
              <a:tr h="365100">
                <a:tc>
                  <a:txBody>
                    <a:bodyPr/>
                    <a:lstStyle/>
                    <a:p>
                      <a:pPr marL="0" lvl="0" indent="0" algn="l" rtl="0">
                        <a:lnSpc>
                          <a:spcPct val="90000"/>
                        </a:lnSpc>
                        <a:spcBef>
                          <a:spcPts val="0"/>
                        </a:spcBef>
                        <a:spcAft>
                          <a:spcPts val="0"/>
                        </a:spcAft>
                        <a:buClr>
                          <a:srgbClr val="E20074"/>
                        </a:buClr>
                        <a:buSzPts val="1050"/>
                        <a:buFont typeface="Arial"/>
                        <a:buNone/>
                      </a:pPr>
                      <a:endParaRPr dirty="0">
                        <a:solidFill>
                          <a:srgbClr val="A71D5D"/>
                        </a:solidFill>
                        <a:latin typeface="Courier New"/>
                        <a:ea typeface="Courier New"/>
                        <a:cs typeface="Courier New"/>
                        <a:sym typeface="Courier New"/>
                      </a:endParaRPr>
                    </a:p>
                    <a:p>
                      <a:pPr marL="0" marR="0" lvl="0" indent="0" algn="l" rtl="0">
                        <a:lnSpc>
                          <a:spcPct val="90000"/>
                        </a:lnSpc>
                        <a:spcBef>
                          <a:spcPts val="0"/>
                        </a:spcBef>
                        <a:spcAft>
                          <a:spcPts val="0"/>
                        </a:spcAft>
                        <a:buClr>
                          <a:srgbClr val="E20074"/>
                        </a:buClr>
                        <a:buSzPts val="1050"/>
                        <a:buFont typeface="Arial"/>
                        <a:buNone/>
                      </a:pPr>
                      <a:r>
                        <a:rPr lang="en-US" dirty="0">
                          <a:solidFill>
                            <a:srgbClr val="A71D5D"/>
                          </a:solidFill>
                          <a:latin typeface="Courier New"/>
                          <a:ea typeface="Courier New"/>
                          <a:cs typeface="Courier New"/>
                          <a:sym typeface="Courier New"/>
                        </a:rPr>
                        <a:t>&lt;div *</a:t>
                      </a:r>
                      <a:r>
                        <a:rPr lang="en-US" dirty="0" err="1">
                          <a:solidFill>
                            <a:srgbClr val="A71D5D"/>
                          </a:solidFill>
                          <a:latin typeface="Courier New"/>
                          <a:ea typeface="Courier New"/>
                          <a:cs typeface="Courier New"/>
                          <a:sym typeface="Courier New"/>
                        </a:rPr>
                        <a:t>ngIf</a:t>
                      </a:r>
                      <a:r>
                        <a:rPr lang="en-US" dirty="0">
                          <a:solidFill>
                            <a:srgbClr val="A71D5D"/>
                          </a:solidFill>
                          <a:latin typeface="Courier New"/>
                          <a:ea typeface="Courier New"/>
                          <a:cs typeface="Courier New"/>
                          <a:sym typeface="Courier New"/>
                        </a:rPr>
                        <a:t>="hero" class="name"&gt;{{hero.name}}&lt;/div&gt;</a:t>
                      </a:r>
                      <a:endParaRPr dirty="0">
                        <a:solidFill>
                          <a:srgbClr val="A71D5D"/>
                        </a:solidFill>
                        <a:latin typeface="Courier New"/>
                        <a:ea typeface="Courier New"/>
                        <a:cs typeface="Courier New"/>
                        <a:sym typeface="Courier New"/>
                      </a:endParaRPr>
                    </a:p>
                    <a:p>
                      <a:pPr marL="0" marR="0" lvl="0" indent="0" algn="l" rtl="0">
                        <a:lnSpc>
                          <a:spcPct val="90000"/>
                        </a:lnSpc>
                        <a:spcBef>
                          <a:spcPts val="0"/>
                        </a:spcBef>
                        <a:spcAft>
                          <a:spcPts val="0"/>
                        </a:spcAft>
                        <a:buClr>
                          <a:srgbClr val="E20074"/>
                        </a:buClr>
                        <a:buSzPts val="1050"/>
                        <a:buFont typeface="Arial"/>
                        <a:buNone/>
                      </a:pPr>
                      <a:endParaRPr dirty="0">
                        <a:solidFill>
                          <a:srgbClr val="A71D5D"/>
                        </a:solidFill>
                        <a:latin typeface="Courier New"/>
                        <a:ea typeface="Courier New"/>
                        <a:cs typeface="Courier New"/>
                        <a:sym typeface="Courier New"/>
                      </a:endParaRPr>
                    </a:p>
                    <a:p>
                      <a:pPr marL="0" marR="0" lvl="0" indent="0" algn="l" rtl="0">
                        <a:lnSpc>
                          <a:spcPct val="90000"/>
                        </a:lnSpc>
                        <a:spcBef>
                          <a:spcPts val="0"/>
                        </a:spcBef>
                        <a:spcAft>
                          <a:spcPts val="0"/>
                        </a:spcAft>
                        <a:buClr>
                          <a:srgbClr val="E20074"/>
                        </a:buClr>
                        <a:buSzPts val="1050"/>
                        <a:buFont typeface="Arial"/>
                        <a:buNone/>
                      </a:pPr>
                      <a:r>
                        <a:rPr lang="en-US" dirty="0">
                          <a:solidFill>
                            <a:srgbClr val="A71D5D"/>
                          </a:solidFill>
                          <a:latin typeface="Courier New"/>
                          <a:ea typeface="Courier New"/>
                          <a:cs typeface="Courier New"/>
                          <a:sym typeface="Courier New"/>
                        </a:rPr>
                        <a:t>&lt;ul&gt;</a:t>
                      </a:r>
                      <a:endParaRPr dirty="0">
                        <a:solidFill>
                          <a:srgbClr val="A71D5D"/>
                        </a:solidFill>
                        <a:latin typeface="Courier New"/>
                        <a:ea typeface="Courier New"/>
                        <a:cs typeface="Courier New"/>
                        <a:sym typeface="Courier New"/>
                      </a:endParaRPr>
                    </a:p>
                    <a:p>
                      <a:pPr marL="0" marR="0" lvl="0" indent="0" algn="l" rtl="0">
                        <a:lnSpc>
                          <a:spcPct val="90000"/>
                        </a:lnSpc>
                        <a:spcBef>
                          <a:spcPts val="0"/>
                        </a:spcBef>
                        <a:spcAft>
                          <a:spcPts val="0"/>
                        </a:spcAft>
                        <a:buClr>
                          <a:srgbClr val="E20074"/>
                        </a:buClr>
                        <a:buSzPts val="1050"/>
                        <a:buFont typeface="Arial"/>
                        <a:buNone/>
                      </a:pPr>
                      <a:r>
                        <a:rPr lang="en-US" dirty="0">
                          <a:solidFill>
                            <a:srgbClr val="A71D5D"/>
                          </a:solidFill>
                          <a:latin typeface="Courier New"/>
                          <a:ea typeface="Courier New"/>
                          <a:cs typeface="Courier New"/>
                          <a:sym typeface="Courier New"/>
                        </a:rPr>
                        <a:t>  &lt;li *</a:t>
                      </a:r>
                      <a:r>
                        <a:rPr lang="en-US" dirty="0" err="1">
                          <a:solidFill>
                            <a:srgbClr val="A71D5D"/>
                          </a:solidFill>
                          <a:latin typeface="Courier New"/>
                          <a:ea typeface="Courier New"/>
                          <a:cs typeface="Courier New"/>
                          <a:sym typeface="Courier New"/>
                        </a:rPr>
                        <a:t>ngFor</a:t>
                      </a:r>
                      <a:r>
                        <a:rPr lang="en-US" dirty="0">
                          <a:solidFill>
                            <a:srgbClr val="A71D5D"/>
                          </a:solidFill>
                          <a:latin typeface="Courier New"/>
                          <a:ea typeface="Courier New"/>
                          <a:cs typeface="Courier New"/>
                          <a:sym typeface="Courier New"/>
                        </a:rPr>
                        <a:t>="let hero of heroes"&gt;{{hero.name}}&lt;/li&gt;</a:t>
                      </a:r>
                      <a:endParaRPr dirty="0">
                        <a:solidFill>
                          <a:srgbClr val="A71D5D"/>
                        </a:solidFill>
                        <a:latin typeface="Courier New"/>
                        <a:ea typeface="Courier New"/>
                        <a:cs typeface="Courier New"/>
                        <a:sym typeface="Courier New"/>
                      </a:endParaRPr>
                    </a:p>
                    <a:p>
                      <a:pPr marL="0" marR="0" lvl="0" indent="0" algn="l" rtl="0">
                        <a:lnSpc>
                          <a:spcPct val="90000"/>
                        </a:lnSpc>
                        <a:spcBef>
                          <a:spcPts val="0"/>
                        </a:spcBef>
                        <a:spcAft>
                          <a:spcPts val="0"/>
                        </a:spcAft>
                        <a:buNone/>
                      </a:pPr>
                      <a:r>
                        <a:rPr lang="en-US" dirty="0">
                          <a:solidFill>
                            <a:srgbClr val="A71D5D"/>
                          </a:solidFill>
                          <a:latin typeface="Courier New"/>
                          <a:ea typeface="Courier New"/>
                          <a:cs typeface="Courier New"/>
                          <a:sym typeface="Courier New"/>
                        </a:rPr>
                        <a:t>&lt;/ul&gt;</a:t>
                      </a:r>
                      <a:endParaRPr dirty="0">
                        <a:solidFill>
                          <a:srgbClr val="A71D5D"/>
                        </a:solidFill>
                        <a:latin typeface="Courier New"/>
                        <a:ea typeface="Courier New"/>
                        <a:cs typeface="Courier New"/>
                        <a:sym typeface="Courier New"/>
                      </a:endParaRPr>
                    </a:p>
                    <a:p>
                      <a:pPr marL="0" marR="0" lvl="0" indent="0" algn="l" rtl="0">
                        <a:lnSpc>
                          <a:spcPct val="90000"/>
                        </a:lnSpc>
                        <a:spcBef>
                          <a:spcPts val="0"/>
                        </a:spcBef>
                        <a:spcAft>
                          <a:spcPts val="0"/>
                        </a:spcAft>
                        <a:buClr>
                          <a:srgbClr val="E20074"/>
                        </a:buClr>
                        <a:buSzPts val="1050"/>
                        <a:buFont typeface="Arial"/>
                        <a:buNone/>
                      </a:pPr>
                      <a:endParaRPr dirty="0">
                        <a:solidFill>
                          <a:srgbClr val="A71D5D"/>
                        </a:solidFill>
                        <a:latin typeface="Courier New"/>
                        <a:ea typeface="Courier New"/>
                        <a:cs typeface="Courier New"/>
                        <a:sym typeface="Courier New"/>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439" name="Google Shape;439;p51"/>
          <p:cNvSpPr/>
          <p:nvPr/>
        </p:nvSpPr>
        <p:spPr>
          <a:xfrm>
            <a:off x="326551" y="806631"/>
            <a:ext cx="5632200" cy="488700"/>
          </a:xfrm>
          <a:prstGeom prst="rect">
            <a:avLst/>
          </a:prstGeom>
          <a:noFill/>
          <a:ln>
            <a:noFill/>
          </a:ln>
        </p:spPr>
        <p:txBody>
          <a:bodyPr spcFirstLastPara="1" wrap="square" lIns="0" tIns="0" rIns="0" bIns="0" anchor="t" anchorCtr="0">
            <a:noAutofit/>
          </a:bodyPr>
          <a:lstStyle/>
          <a:p>
            <a:pPr marL="222250" marR="0" lvl="0" indent="-254000" algn="l" rtl="0">
              <a:lnSpc>
                <a:spcPct val="90000"/>
              </a:lnSpc>
              <a:spcBef>
                <a:spcPts val="500"/>
              </a:spcBef>
              <a:spcAft>
                <a:spcPts val="0"/>
              </a:spcAft>
              <a:buClr>
                <a:schemeClr val="dk2"/>
              </a:buClr>
              <a:buSzPts val="2000"/>
              <a:buFont typeface="Noto Sans Symbols"/>
              <a:buChar char="▪"/>
            </a:pPr>
            <a:r>
              <a:rPr lang="en-US" sz="2000" dirty="0">
                <a:solidFill>
                  <a:srgbClr val="A71D5D"/>
                </a:solidFill>
                <a:latin typeface="Courier New"/>
                <a:ea typeface="Courier New"/>
                <a:cs typeface="Courier New"/>
                <a:sym typeface="Courier New"/>
              </a:rPr>
              <a:t>*</a:t>
            </a:r>
            <a:r>
              <a:rPr lang="en-US" sz="2000" dirty="0" err="1">
                <a:solidFill>
                  <a:srgbClr val="A71D5D"/>
                </a:solidFill>
                <a:latin typeface="Arial Narrow"/>
                <a:sym typeface="Courier New"/>
              </a:rPr>
              <a:t>ngIf</a:t>
            </a:r>
            <a:r>
              <a:rPr lang="en-US" sz="2000" dirty="0">
                <a:solidFill>
                  <a:schemeClr val="dk1"/>
                </a:solidFill>
                <a:latin typeface="Arial Narrow"/>
                <a:ea typeface="Arial Narrow"/>
                <a:cs typeface="Arial Narrow"/>
                <a:sym typeface="Arial Narrow"/>
              </a:rPr>
              <a:t> – checks </a:t>
            </a:r>
            <a:r>
              <a:rPr lang="en-US" sz="2000" dirty="0" err="1">
                <a:solidFill>
                  <a:schemeClr val="dk1"/>
                </a:solidFill>
                <a:latin typeface="Arial Narrow"/>
                <a:ea typeface="Arial Narrow"/>
                <a:cs typeface="Arial Narrow"/>
                <a:sym typeface="Arial Narrow"/>
              </a:rPr>
              <a:t>boolean</a:t>
            </a:r>
            <a:r>
              <a:rPr lang="en-US" sz="2000" dirty="0">
                <a:solidFill>
                  <a:schemeClr val="dk1"/>
                </a:solidFill>
                <a:latin typeface="Arial Narrow"/>
                <a:ea typeface="Arial Narrow"/>
                <a:cs typeface="Arial Narrow"/>
                <a:sym typeface="Arial Narrow"/>
              </a:rPr>
              <a:t> parameter and adds template</a:t>
            </a:r>
            <a:endParaRPr sz="2000" dirty="0">
              <a:solidFill>
                <a:schemeClr val="dk1"/>
              </a:solidFill>
              <a:latin typeface="Arial Narrow"/>
              <a:ea typeface="Arial Narrow"/>
              <a:cs typeface="Arial Narrow"/>
              <a:sym typeface="Arial Narrow"/>
            </a:endParaRPr>
          </a:p>
        </p:txBody>
      </p:sp>
      <p:sp>
        <p:nvSpPr>
          <p:cNvPr id="440" name="Google Shape;440;p51"/>
          <p:cNvSpPr/>
          <p:nvPr/>
        </p:nvSpPr>
        <p:spPr>
          <a:xfrm>
            <a:off x="326550" y="1942011"/>
            <a:ext cx="7926000" cy="488700"/>
          </a:xfrm>
          <a:prstGeom prst="rect">
            <a:avLst/>
          </a:prstGeom>
          <a:noFill/>
          <a:ln>
            <a:noFill/>
          </a:ln>
        </p:spPr>
        <p:txBody>
          <a:bodyPr spcFirstLastPara="1" wrap="square" lIns="0" tIns="0" rIns="0" bIns="0" anchor="t" anchorCtr="0">
            <a:noAutofit/>
          </a:bodyPr>
          <a:lstStyle/>
          <a:p>
            <a:pPr marL="222250" marR="0" lvl="0" indent="-193675" algn="l" rtl="0">
              <a:lnSpc>
                <a:spcPct val="90000"/>
              </a:lnSpc>
              <a:spcBef>
                <a:spcPts val="0"/>
              </a:spcBef>
              <a:spcAft>
                <a:spcPts val="0"/>
              </a:spcAft>
              <a:buClr>
                <a:schemeClr val="dk2"/>
              </a:buClr>
              <a:buSzPts val="450"/>
              <a:buFont typeface="Noto Sans Symbols"/>
              <a:buNone/>
            </a:pPr>
            <a:endParaRPr sz="600" dirty="0">
              <a:solidFill>
                <a:schemeClr val="dk1"/>
              </a:solidFill>
              <a:latin typeface="Arial Narrow"/>
              <a:ea typeface="Arial Narrow"/>
              <a:cs typeface="Arial Narrow"/>
              <a:sym typeface="Arial Narrow"/>
            </a:endParaRPr>
          </a:p>
          <a:p>
            <a:pPr marL="222250" marR="0" lvl="0" indent="-222250" algn="l" rtl="0">
              <a:lnSpc>
                <a:spcPct val="90000"/>
              </a:lnSpc>
              <a:spcBef>
                <a:spcPts val="500"/>
              </a:spcBef>
              <a:spcAft>
                <a:spcPts val="0"/>
              </a:spcAft>
              <a:buClr>
                <a:schemeClr val="dk2"/>
              </a:buClr>
              <a:buSzPts val="1500"/>
              <a:buFont typeface="Noto Sans Symbols"/>
              <a:buChar char="▪"/>
            </a:pPr>
            <a:r>
              <a:rPr lang="en-US" sz="2000" dirty="0">
                <a:solidFill>
                  <a:srgbClr val="A71D5D"/>
                </a:solidFill>
                <a:latin typeface="Arial Narrow"/>
                <a:ea typeface="Arial Narrow"/>
                <a:cs typeface="Arial Narrow"/>
                <a:sym typeface="Arial Narrow"/>
              </a:rPr>
              <a:t>*</a:t>
            </a:r>
            <a:r>
              <a:rPr lang="en-US" sz="2000" dirty="0" err="1">
                <a:solidFill>
                  <a:srgbClr val="A71D5D"/>
                </a:solidFill>
                <a:latin typeface="Arial Narrow"/>
                <a:ea typeface="Arial Narrow"/>
                <a:cs typeface="Arial Narrow"/>
                <a:sym typeface="Arial Narrow"/>
              </a:rPr>
              <a:t>ngFor</a:t>
            </a:r>
            <a:r>
              <a:rPr lang="en-US" sz="2000" dirty="0">
                <a:solidFill>
                  <a:schemeClr val="dk1"/>
                </a:solidFill>
                <a:latin typeface="Arial Narrow"/>
                <a:ea typeface="Arial Narrow"/>
                <a:cs typeface="Arial Narrow"/>
                <a:sym typeface="Arial Narrow"/>
              </a:rPr>
              <a:t> – loops component over array of data</a:t>
            </a:r>
            <a:endParaRPr sz="2600" dirty="0">
              <a:solidFill>
                <a:schemeClr val="dk1"/>
              </a:solidFill>
              <a:latin typeface="Arial Narrow"/>
              <a:ea typeface="Arial Narrow"/>
              <a:cs typeface="Arial Narrow"/>
              <a:sym typeface="Arial Narrow"/>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600D8-112D-4647-BBF7-6BF3719DED97}"/>
              </a:ext>
            </a:extLst>
          </p:cNvPr>
          <p:cNvSpPr>
            <a:spLocks noGrp="1"/>
          </p:cNvSpPr>
          <p:nvPr>
            <p:ph type="title"/>
          </p:nvPr>
        </p:nvSpPr>
        <p:spPr/>
        <p:txBody>
          <a:bodyPr/>
          <a:lstStyle/>
          <a:p>
            <a:r>
              <a:rPr lang="en-US" dirty="0"/>
              <a:t>Router</a:t>
            </a:r>
            <a:endParaRPr lang="ru-RU" dirty="0"/>
          </a:p>
        </p:txBody>
      </p:sp>
      <p:sp>
        <p:nvSpPr>
          <p:cNvPr id="3" name="Slide Number Placeholder 2">
            <a:extLst>
              <a:ext uri="{FF2B5EF4-FFF2-40B4-BE49-F238E27FC236}">
                <a16:creationId xmlns:a16="http://schemas.microsoft.com/office/drawing/2014/main" id="{3C0435FA-3434-40BB-9924-02D09A2EAB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6146" name="Picture 2" descr="Angular 9 Router Tutorial - Configure Routing &amp; Navigation ...">
            <a:extLst>
              <a:ext uri="{FF2B5EF4-FFF2-40B4-BE49-F238E27FC236}">
                <a16:creationId xmlns:a16="http://schemas.microsoft.com/office/drawing/2014/main" id="{9331E4DF-6641-402E-A50A-EA27DA58F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138" y="1285875"/>
            <a:ext cx="694372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08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9"/>
          <p:cNvSpPr txBox="1">
            <a:spLocks noGrp="1"/>
          </p:cNvSpPr>
          <p:nvPr>
            <p:ph type="title"/>
          </p:nvPr>
        </p:nvSpPr>
        <p:spPr>
          <a:xfrm>
            <a:off x="326551" y="266693"/>
            <a:ext cx="8490331" cy="53338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a:t>Angular CLI</a:t>
            </a:r>
            <a:endParaRPr/>
          </a:p>
        </p:txBody>
      </p:sp>
      <p:sp>
        <p:nvSpPr>
          <p:cNvPr id="537" name="Google Shape;537;p59"/>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27</a:t>
            </a:fld>
            <a:endParaRPr/>
          </a:p>
        </p:txBody>
      </p:sp>
      <p:pic>
        <p:nvPicPr>
          <p:cNvPr id="538" name="Google Shape;538;p59"/>
          <p:cNvPicPr preferRelativeResize="0"/>
          <p:nvPr/>
        </p:nvPicPr>
        <p:blipFill>
          <a:blip r:embed="rId3">
            <a:alphaModFix/>
          </a:blip>
          <a:stretch>
            <a:fillRect/>
          </a:stretch>
        </p:blipFill>
        <p:spPr>
          <a:xfrm>
            <a:off x="152400" y="952478"/>
            <a:ext cx="8839200" cy="44617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0"/>
          <p:cNvSpPr txBox="1">
            <a:spLocks noGrp="1"/>
          </p:cNvSpPr>
          <p:nvPr>
            <p:ph type="title"/>
          </p:nvPr>
        </p:nvSpPr>
        <p:spPr>
          <a:xfrm>
            <a:off x="326551" y="266693"/>
            <a:ext cx="8490331" cy="53338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a:t>ng generate</a:t>
            </a:r>
            <a:endParaRPr/>
          </a:p>
        </p:txBody>
      </p:sp>
      <p:sp>
        <p:nvSpPr>
          <p:cNvPr id="546" name="Google Shape;546;p60"/>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28</a:t>
            </a:fld>
            <a:endParaRPr/>
          </a:p>
        </p:txBody>
      </p:sp>
      <p:pic>
        <p:nvPicPr>
          <p:cNvPr id="547" name="Google Shape;547;p60"/>
          <p:cNvPicPr preferRelativeResize="0"/>
          <p:nvPr/>
        </p:nvPicPr>
        <p:blipFill>
          <a:blip r:embed="rId3">
            <a:alphaModFix/>
          </a:blip>
          <a:stretch>
            <a:fillRect/>
          </a:stretch>
        </p:blipFill>
        <p:spPr>
          <a:xfrm>
            <a:off x="634488" y="922500"/>
            <a:ext cx="8005226" cy="4857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REACT?</a:t>
            </a:r>
            <a:endParaRPr lang="ru-RU"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Tree>
    <p:extLst>
      <p:ext uri="{BB962C8B-B14F-4D97-AF65-F5344CB8AC3E}">
        <p14:creationId xmlns:p14="http://schemas.microsoft.com/office/powerpoint/2010/main" val="86679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6"/>
          <p:cNvSpPr txBox="1">
            <a:spLocks noGrp="1"/>
          </p:cNvSpPr>
          <p:nvPr>
            <p:ph type="ctrTitle"/>
          </p:nvPr>
        </p:nvSpPr>
        <p:spPr>
          <a:xfrm>
            <a:off x="326552" y="1371372"/>
            <a:ext cx="8496329" cy="232068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dirty="0"/>
              <a:t>What is Angular?</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REACT?</a:t>
            </a:r>
            <a:endParaRPr lang="ru-RU" dirty="0"/>
          </a:p>
        </p:txBody>
      </p:sp>
      <p:sp>
        <p:nvSpPr>
          <p:cNvPr id="4" name="Text Placeholder 3"/>
          <p:cNvSpPr>
            <a:spLocks noGrp="1"/>
          </p:cNvSpPr>
          <p:nvPr>
            <p:ph type="body" idx="1"/>
          </p:nvPr>
        </p:nvSpPr>
        <p:spPr/>
        <p:txBody>
          <a:bodyPr/>
          <a:lstStyle/>
          <a:p>
            <a:pPr marL="514350" indent="-285750">
              <a:buFont typeface="Wingdings" panose="05000000000000000000" pitchFamily="2" charset="2"/>
              <a:buChar char="§"/>
            </a:pPr>
            <a:r>
              <a:rPr lang="en-US" dirty="0"/>
              <a:t>Components, no Spaghetti</a:t>
            </a:r>
          </a:p>
          <a:p>
            <a:pPr marL="514350" indent="-285750">
              <a:buFont typeface="Wingdings" panose="05000000000000000000" pitchFamily="2" charset="2"/>
              <a:buChar char="§"/>
            </a:pPr>
            <a:r>
              <a:rPr lang="en-US" dirty="0"/>
              <a:t>JSX </a:t>
            </a:r>
          </a:p>
          <a:p>
            <a:pPr marL="514350" indent="-285750">
              <a:buFont typeface="Wingdings" panose="05000000000000000000" pitchFamily="2" charset="2"/>
              <a:buChar char="§"/>
            </a:pPr>
            <a:r>
              <a:rPr lang="en-US" dirty="0"/>
              <a:t>Virtual DOM</a:t>
            </a:r>
            <a:r>
              <a:rPr lang="ru-RU" dirty="0"/>
              <a:t> </a:t>
            </a:r>
          </a:p>
          <a:p>
            <a:pPr marL="514350" indent="-285750">
              <a:buFont typeface="Wingdings" panose="05000000000000000000" pitchFamily="2" charset="2"/>
              <a:buChar char="§"/>
            </a:pPr>
            <a:r>
              <a:rPr lang="en-US"/>
              <a:t>Server </a:t>
            </a:r>
            <a:r>
              <a:rPr lang="en-US" dirty="0"/>
              <a:t>Side Rendering</a:t>
            </a:r>
            <a:r>
              <a:rPr lang="ru-RU" dirty="0"/>
              <a:t> </a:t>
            </a:r>
          </a:p>
          <a:p>
            <a:pPr marL="514350" indent="-285750">
              <a:buFont typeface="Wingdings" panose="05000000000000000000" pitchFamily="2" charset="2"/>
              <a:buChar char="§"/>
            </a:pPr>
            <a:r>
              <a:rPr lang="en-US" dirty="0"/>
              <a:t>JavaScript</a:t>
            </a:r>
            <a:r>
              <a:rPr lang="ru-RU" dirty="0"/>
              <a:t> </a:t>
            </a:r>
          </a:p>
          <a:p>
            <a:pPr marL="514350" indent="-285750">
              <a:buFont typeface="Wingdings" panose="05000000000000000000" pitchFamily="2" charset="2"/>
              <a:buChar char="§"/>
            </a:pPr>
            <a:r>
              <a:rPr lang="en-US" dirty="0"/>
              <a:t>Also </a:t>
            </a:r>
            <a:r>
              <a:rPr lang="en-US" dirty="0" err="1"/>
              <a:t>TypeScript</a:t>
            </a:r>
            <a:endParaRPr lang="en-US" dirty="0"/>
          </a:p>
          <a:p>
            <a:pPr marL="514350" indent="-285750">
              <a:buFont typeface="Wingdings" panose="05000000000000000000" pitchFamily="2" charset="2"/>
              <a:buChar char="§"/>
            </a:pPr>
            <a:r>
              <a:rPr lang="en-US" dirty="0"/>
              <a:t>Release 2013</a:t>
            </a:r>
            <a:endParaRPr lang="ru-RU"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dirty="0"/>
          </a:p>
        </p:txBody>
      </p:sp>
    </p:spTree>
    <p:extLst>
      <p:ext uri="{BB962C8B-B14F-4D97-AF65-F5344CB8AC3E}">
        <p14:creationId xmlns:p14="http://schemas.microsoft.com/office/powerpoint/2010/main" val="141878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components here</a:t>
            </a:r>
            <a:endParaRPr lang="ru-RU" dirty="0"/>
          </a:p>
        </p:txBody>
      </p:sp>
      <p:sp>
        <p:nvSpPr>
          <p:cNvPr id="3" name="Text Placeholder 2"/>
          <p:cNvSpPr>
            <a:spLocks noGrp="1"/>
          </p:cNvSpPr>
          <p:nvPr>
            <p:ph type="body" idx="1"/>
          </p:nvPr>
        </p:nvSpPr>
        <p:spPr/>
        <p:txBody>
          <a:bodyPr/>
          <a:lstStyle/>
          <a:p>
            <a:endParaRPr lang="ru-RU"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dirty="0"/>
          </a:p>
        </p:txBody>
      </p:sp>
      <p:pic>
        <p:nvPicPr>
          <p:cNvPr id="5" name="Google Shape;760;p84"/>
          <p:cNvPicPr preferRelativeResize="0"/>
          <p:nvPr/>
        </p:nvPicPr>
        <p:blipFill>
          <a:blip r:embed="rId2">
            <a:alphaModFix/>
          </a:blip>
          <a:stretch>
            <a:fillRect/>
          </a:stretch>
        </p:blipFill>
        <p:spPr>
          <a:xfrm>
            <a:off x="152400" y="952493"/>
            <a:ext cx="8839200" cy="4930099"/>
          </a:xfrm>
          <a:prstGeom prst="rect">
            <a:avLst/>
          </a:prstGeom>
          <a:noFill/>
          <a:ln>
            <a:noFill/>
          </a:ln>
        </p:spPr>
      </p:pic>
    </p:spTree>
    <p:extLst>
      <p:ext uri="{BB962C8B-B14F-4D97-AF65-F5344CB8AC3E}">
        <p14:creationId xmlns:p14="http://schemas.microsoft.com/office/powerpoint/2010/main" val="115873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example</a:t>
            </a:r>
            <a:br>
              <a:rPr lang="en-US" dirty="0"/>
            </a:br>
            <a:endParaRPr lang="ru-RU" dirty="0"/>
          </a:p>
        </p:txBody>
      </p:sp>
      <p:sp>
        <p:nvSpPr>
          <p:cNvPr id="5" name="Text Placeholder 4"/>
          <p:cNvSpPr>
            <a:spLocks noGrp="1"/>
          </p:cNvSpPr>
          <p:nvPr>
            <p:ph type="body" idx="1"/>
          </p:nvPr>
        </p:nvSpPr>
        <p:spPr>
          <a:xfrm>
            <a:off x="326551" y="886691"/>
            <a:ext cx="8490331" cy="5023265"/>
          </a:xfrm>
        </p:spPr>
        <p:txBody>
          <a:bodyPr/>
          <a:lstStyle/>
          <a:p>
            <a:pPr marL="800100" lvl="1" indent="-342900">
              <a:lnSpc>
                <a:spcPct val="90000"/>
              </a:lnSpc>
              <a:buClr>
                <a:srgbClr val="E20074"/>
              </a:buClr>
              <a:buSzPts val="1050"/>
              <a:buFont typeface="Arial"/>
              <a:buAutoNum type="arabicPeriod"/>
            </a:pPr>
            <a:r>
              <a:rPr lang="en-US" sz="1200" dirty="0">
                <a:solidFill>
                  <a:srgbClr val="7F0055"/>
                </a:solidFill>
                <a:latin typeface="Courier New"/>
                <a:ea typeface="Courier New"/>
                <a:cs typeface="Courier New"/>
              </a:rPr>
              <a:t>&lt;!DOCTYPE html&gt;</a:t>
            </a:r>
          </a:p>
          <a:p>
            <a:pPr marL="800100" lvl="1" indent="-342900">
              <a:lnSpc>
                <a:spcPct val="90000"/>
              </a:lnSpc>
              <a:buClr>
                <a:srgbClr val="E20074"/>
              </a:buClr>
              <a:buSzPts val="1050"/>
              <a:buFont typeface="Arial"/>
              <a:buAutoNum type="arabicPeriod"/>
            </a:pPr>
            <a:r>
              <a:rPr lang="en-US" sz="1200" dirty="0">
                <a:solidFill>
                  <a:srgbClr val="7F0055"/>
                </a:solidFill>
                <a:latin typeface="Courier New"/>
                <a:ea typeface="Courier New"/>
                <a:cs typeface="Courier New"/>
              </a:rPr>
              <a:t>&lt;html&gt;</a:t>
            </a:r>
          </a:p>
          <a:p>
            <a:pPr marL="800100" lvl="1" indent="-342900">
              <a:lnSpc>
                <a:spcPct val="90000"/>
              </a:lnSpc>
              <a:buClr>
                <a:srgbClr val="E20074"/>
              </a:buClr>
              <a:buSzPts val="1050"/>
              <a:buFont typeface="Arial"/>
              <a:buAutoNum type="arabicPeriod"/>
            </a:pPr>
            <a:r>
              <a:rPr lang="en-US" sz="1200" dirty="0">
                <a:solidFill>
                  <a:srgbClr val="7F0055"/>
                </a:solidFill>
                <a:latin typeface="Courier New"/>
                <a:ea typeface="Courier New"/>
                <a:cs typeface="Courier New"/>
              </a:rPr>
              <a:t>&lt;head&gt;</a:t>
            </a:r>
          </a:p>
          <a:p>
            <a:pPr marL="800100" lvl="1" indent="-342900">
              <a:lnSpc>
                <a:spcPct val="90000"/>
              </a:lnSpc>
              <a:buClr>
                <a:srgbClr val="E20074"/>
              </a:buClr>
              <a:buSzPts val="1050"/>
              <a:buFont typeface="Arial"/>
              <a:buAutoNum type="arabicPeriod"/>
            </a:pPr>
            <a:r>
              <a:rPr lang="en-US" sz="1200" dirty="0">
                <a:solidFill>
                  <a:srgbClr val="7F0055"/>
                </a:solidFill>
                <a:latin typeface="Courier New"/>
                <a:ea typeface="Courier New"/>
                <a:cs typeface="Courier New"/>
              </a:rPr>
              <a:t>    &lt;meta charset="utf-8"/&gt;</a:t>
            </a:r>
          </a:p>
          <a:p>
            <a:pPr marL="800100" lvl="1" indent="-342900">
              <a:lnSpc>
                <a:spcPct val="90000"/>
              </a:lnSpc>
              <a:buClr>
                <a:srgbClr val="E20074"/>
              </a:buClr>
              <a:buSzPts val="1050"/>
              <a:buFont typeface="Arial"/>
              <a:buAutoNum type="arabicPeriod"/>
            </a:pPr>
            <a:r>
              <a:rPr lang="en-US" sz="1200" dirty="0">
                <a:solidFill>
                  <a:srgbClr val="7F0055"/>
                </a:solidFill>
                <a:latin typeface="Courier New"/>
                <a:ea typeface="Courier New"/>
                <a:cs typeface="Courier New"/>
              </a:rPr>
              <a:t>    &lt;title&gt;Hello React!&lt;/title&gt;</a:t>
            </a:r>
          </a:p>
          <a:p>
            <a:pPr marL="800100" lvl="1" indent="-342900">
              <a:lnSpc>
                <a:spcPct val="90000"/>
              </a:lnSpc>
              <a:buClr>
                <a:srgbClr val="E20074"/>
              </a:buClr>
              <a:buSzPts val="1050"/>
              <a:buFont typeface="Arial"/>
              <a:buAutoNum type="arabicPeriod"/>
            </a:pPr>
            <a:r>
              <a:rPr lang="en-US" sz="1200" dirty="0">
                <a:solidFill>
                  <a:srgbClr val="7F0055"/>
                </a:solidFill>
                <a:latin typeface="Courier New"/>
                <a:ea typeface="Courier New"/>
                <a:cs typeface="Courier New"/>
              </a:rPr>
              <a:t>    &lt;script </a:t>
            </a:r>
            <a:r>
              <a:rPr lang="en-US" sz="1200" dirty="0" err="1">
                <a:solidFill>
                  <a:srgbClr val="7F0055"/>
                </a:solidFill>
                <a:latin typeface="Courier New"/>
                <a:ea typeface="Courier New"/>
                <a:cs typeface="Courier New"/>
              </a:rPr>
              <a:t>src</a:t>
            </a:r>
            <a:r>
              <a:rPr lang="en-US" sz="1200" dirty="0">
                <a:solidFill>
                  <a:srgbClr val="7F0055"/>
                </a:solidFill>
                <a:latin typeface="Courier New"/>
                <a:ea typeface="Courier New"/>
                <a:cs typeface="Courier New"/>
              </a:rPr>
              <a:t>="https://unpkg.com/react@16/</a:t>
            </a:r>
            <a:r>
              <a:rPr lang="en-US" sz="1200" dirty="0" err="1">
                <a:solidFill>
                  <a:srgbClr val="7F0055"/>
                </a:solidFill>
                <a:latin typeface="Courier New"/>
                <a:ea typeface="Courier New"/>
                <a:cs typeface="Courier New"/>
              </a:rPr>
              <a:t>umd</a:t>
            </a:r>
            <a:r>
              <a:rPr lang="en-US" sz="1200" dirty="0">
                <a:solidFill>
                  <a:srgbClr val="7F0055"/>
                </a:solidFill>
                <a:latin typeface="Courier New"/>
                <a:ea typeface="Courier New"/>
                <a:cs typeface="Courier New"/>
              </a:rPr>
              <a:t>/react.development.js"&gt;&lt;/script&gt;</a:t>
            </a:r>
          </a:p>
          <a:p>
            <a:pPr marL="800100" lvl="1" indent="-342900">
              <a:lnSpc>
                <a:spcPct val="90000"/>
              </a:lnSpc>
              <a:buClr>
                <a:srgbClr val="E20074"/>
              </a:buClr>
              <a:buSzPts val="1050"/>
              <a:buFont typeface="Arial"/>
              <a:buAutoNum type="arabicPeriod"/>
            </a:pPr>
            <a:r>
              <a:rPr lang="en-US" sz="1200" dirty="0">
                <a:solidFill>
                  <a:srgbClr val="7F0055"/>
                </a:solidFill>
                <a:latin typeface="Courier New"/>
                <a:ea typeface="Courier New"/>
                <a:cs typeface="Courier New"/>
              </a:rPr>
              <a:t>    &lt;script </a:t>
            </a:r>
            <a:r>
              <a:rPr lang="en-US" sz="1200" dirty="0" err="1">
                <a:solidFill>
                  <a:srgbClr val="7F0055"/>
                </a:solidFill>
                <a:latin typeface="Courier New"/>
                <a:ea typeface="Courier New"/>
                <a:cs typeface="Courier New"/>
              </a:rPr>
              <a:t>src</a:t>
            </a:r>
            <a:r>
              <a:rPr lang="en-US" sz="1200" dirty="0">
                <a:solidFill>
                  <a:srgbClr val="7F0055"/>
                </a:solidFill>
                <a:latin typeface="Courier New"/>
                <a:ea typeface="Courier New"/>
                <a:cs typeface="Courier New"/>
              </a:rPr>
              <a:t>="https://unpkg.com/react-dom@16/</a:t>
            </a:r>
            <a:r>
              <a:rPr lang="en-US" sz="1200" dirty="0" err="1">
                <a:solidFill>
                  <a:srgbClr val="7F0055"/>
                </a:solidFill>
                <a:latin typeface="Courier New"/>
                <a:ea typeface="Courier New"/>
                <a:cs typeface="Courier New"/>
              </a:rPr>
              <a:t>umd</a:t>
            </a:r>
            <a:r>
              <a:rPr lang="en-US" sz="1200" dirty="0">
                <a:solidFill>
                  <a:srgbClr val="7F0055"/>
                </a:solidFill>
                <a:latin typeface="Courier New"/>
                <a:ea typeface="Courier New"/>
                <a:cs typeface="Courier New"/>
              </a:rPr>
              <a:t>/react-dom.development.js"&gt;&lt;/script&gt;</a:t>
            </a:r>
          </a:p>
          <a:p>
            <a:pPr marL="800100" lvl="1" indent="-342900">
              <a:lnSpc>
                <a:spcPct val="90000"/>
              </a:lnSpc>
              <a:buClr>
                <a:srgbClr val="E20074"/>
              </a:buClr>
              <a:buSzPts val="1050"/>
              <a:buFont typeface="Arial"/>
              <a:buAutoNum type="arabicPeriod"/>
            </a:pPr>
            <a:r>
              <a:rPr lang="en-US" sz="1200" dirty="0">
                <a:solidFill>
                  <a:srgbClr val="7F0055"/>
                </a:solidFill>
                <a:latin typeface="Courier New"/>
                <a:ea typeface="Courier New"/>
                <a:cs typeface="Courier New"/>
              </a:rPr>
              <a:t>    &lt;script </a:t>
            </a:r>
            <a:r>
              <a:rPr lang="en-US" sz="1200" dirty="0" err="1">
                <a:solidFill>
                  <a:srgbClr val="7F0055"/>
                </a:solidFill>
                <a:latin typeface="Courier New"/>
                <a:ea typeface="Courier New"/>
                <a:cs typeface="Courier New"/>
              </a:rPr>
              <a:t>src</a:t>
            </a:r>
            <a:r>
              <a:rPr lang="en-US" sz="1200" dirty="0">
                <a:solidFill>
                  <a:srgbClr val="7F0055"/>
                </a:solidFill>
                <a:latin typeface="Courier New"/>
                <a:ea typeface="Courier New"/>
                <a:cs typeface="Courier New"/>
              </a:rPr>
              <a:t>="https://unpkg.com/babel-standalone@</a:t>
            </a:r>
            <a:r>
              <a:rPr lang="ru-RU" sz="1200" dirty="0">
                <a:solidFill>
                  <a:srgbClr val="7F0055"/>
                </a:solidFill>
                <a:latin typeface="Courier New"/>
                <a:ea typeface="Courier New"/>
                <a:cs typeface="Courier New"/>
              </a:rPr>
              <a:t>6</a:t>
            </a:r>
            <a:r>
              <a:rPr lang="en-US" sz="1200" dirty="0">
                <a:solidFill>
                  <a:srgbClr val="7F0055"/>
                </a:solidFill>
                <a:latin typeface="Courier New"/>
                <a:ea typeface="Courier New"/>
                <a:cs typeface="Courier New"/>
              </a:rPr>
              <a:t>.</a:t>
            </a:r>
            <a:r>
              <a:rPr lang="ru-RU" sz="1200" dirty="0">
                <a:solidFill>
                  <a:srgbClr val="7F0055"/>
                </a:solidFill>
                <a:latin typeface="Courier New"/>
                <a:ea typeface="Courier New"/>
                <a:cs typeface="Courier New"/>
              </a:rPr>
              <a:t>26</a:t>
            </a:r>
            <a:r>
              <a:rPr lang="en-US" sz="1200" dirty="0">
                <a:solidFill>
                  <a:srgbClr val="7F0055"/>
                </a:solidFill>
                <a:latin typeface="Courier New"/>
                <a:ea typeface="Courier New"/>
                <a:cs typeface="Courier New"/>
              </a:rPr>
              <a:t>.0/babel.js"&gt;&lt;/script&gt;</a:t>
            </a:r>
          </a:p>
          <a:p>
            <a:pPr marL="800100" lvl="1" indent="-342900">
              <a:lnSpc>
                <a:spcPct val="90000"/>
              </a:lnSpc>
              <a:buClr>
                <a:srgbClr val="E20074"/>
              </a:buClr>
              <a:buSzPts val="1050"/>
              <a:buFont typeface="Arial"/>
              <a:buAutoNum type="arabicPeriod"/>
            </a:pPr>
            <a:r>
              <a:rPr lang="en-US" sz="1200" dirty="0">
                <a:solidFill>
                  <a:srgbClr val="7F0055"/>
                </a:solidFill>
                <a:latin typeface="Courier New"/>
                <a:ea typeface="Courier New"/>
                <a:cs typeface="Courier New"/>
              </a:rPr>
              <a:t>&lt;/head&gt;</a:t>
            </a:r>
          </a:p>
          <a:p>
            <a:pPr marL="800100" lvl="1" indent="-342900">
              <a:lnSpc>
                <a:spcPct val="90000"/>
              </a:lnSpc>
              <a:buClr>
                <a:srgbClr val="E20074"/>
              </a:buClr>
              <a:buSzPts val="1050"/>
              <a:buFont typeface="Arial"/>
              <a:buAutoNum type="arabicPeriod"/>
            </a:pPr>
            <a:endParaRPr lang="en-US" sz="1200" dirty="0">
              <a:solidFill>
                <a:srgbClr val="7F0055"/>
              </a:solidFill>
              <a:latin typeface="Courier New"/>
              <a:ea typeface="Courier New"/>
              <a:cs typeface="Courier New"/>
            </a:endParaRPr>
          </a:p>
          <a:p>
            <a:pPr marL="800100" lvl="1" indent="-342900">
              <a:lnSpc>
                <a:spcPct val="90000"/>
              </a:lnSpc>
              <a:buClr>
                <a:srgbClr val="E20074"/>
              </a:buClr>
              <a:buSzPts val="1050"/>
              <a:buFont typeface="Arial"/>
              <a:buAutoNum type="arabicPeriod"/>
            </a:pPr>
            <a:r>
              <a:rPr lang="en-US" sz="1200" dirty="0">
                <a:solidFill>
                  <a:srgbClr val="7F0055"/>
                </a:solidFill>
                <a:latin typeface="Courier New"/>
                <a:ea typeface="Courier New"/>
                <a:cs typeface="Courier New"/>
              </a:rPr>
              <a:t>&lt;body&gt;</a:t>
            </a:r>
          </a:p>
          <a:p>
            <a:pPr marL="800100" lvl="1" indent="-342900">
              <a:lnSpc>
                <a:spcPct val="90000"/>
              </a:lnSpc>
              <a:buClr>
                <a:srgbClr val="E20074"/>
              </a:buClr>
              <a:buSzPts val="1050"/>
              <a:buFont typeface="Arial"/>
              <a:buAutoNum type="arabicPeriod"/>
            </a:pPr>
            <a:r>
              <a:rPr lang="en-US" sz="1200" dirty="0">
                <a:solidFill>
                  <a:srgbClr val="7F0055"/>
                </a:solidFill>
                <a:latin typeface="Courier New"/>
                <a:ea typeface="Courier New"/>
                <a:cs typeface="Courier New"/>
              </a:rPr>
              <a:t>&lt;div id="root"&gt;&lt;/div&gt;</a:t>
            </a:r>
          </a:p>
          <a:p>
            <a:pPr marL="800100" lvl="1" indent="-342900">
              <a:lnSpc>
                <a:spcPct val="90000"/>
              </a:lnSpc>
              <a:buClr>
                <a:srgbClr val="E20074"/>
              </a:buClr>
              <a:buSzPts val="1050"/>
              <a:buFont typeface="Arial"/>
              <a:buAutoNum type="arabicPeriod"/>
            </a:pPr>
            <a:endParaRPr lang="en-US" sz="1200" dirty="0">
              <a:solidFill>
                <a:srgbClr val="7F0055"/>
              </a:solidFill>
              <a:latin typeface="Courier New"/>
              <a:ea typeface="Courier New"/>
              <a:cs typeface="Courier New"/>
            </a:endParaRPr>
          </a:p>
          <a:p>
            <a:pPr marL="800100" lvl="1" indent="-342900">
              <a:lnSpc>
                <a:spcPct val="90000"/>
              </a:lnSpc>
              <a:buClr>
                <a:srgbClr val="E20074"/>
              </a:buClr>
              <a:buSzPts val="1050"/>
              <a:buFont typeface="Arial"/>
              <a:buAutoNum type="arabicPeriod"/>
            </a:pPr>
            <a:r>
              <a:rPr lang="en-US" sz="1200" dirty="0">
                <a:solidFill>
                  <a:srgbClr val="7F0055"/>
                </a:solidFill>
                <a:latin typeface="Courier New"/>
                <a:ea typeface="Courier New"/>
                <a:cs typeface="Courier New"/>
              </a:rPr>
              <a:t>&lt;script type="text/babel"&gt;</a:t>
            </a:r>
          </a:p>
          <a:p>
            <a:pPr marL="800100" lvl="1" indent="-342900">
              <a:lnSpc>
                <a:spcPct val="90000"/>
              </a:lnSpc>
              <a:buClr>
                <a:srgbClr val="E20074"/>
              </a:buClr>
              <a:buSzPts val="1050"/>
              <a:buFont typeface="Arial"/>
              <a:buAutoNum type="arabicPeriod"/>
            </a:pPr>
            <a:r>
              <a:rPr lang="en-US" sz="1200" dirty="0">
                <a:solidFill>
                  <a:srgbClr val="7F0055"/>
                </a:solidFill>
                <a:latin typeface="Courier New"/>
                <a:ea typeface="Courier New"/>
                <a:cs typeface="Courier New"/>
              </a:rPr>
              <a:t>    </a:t>
            </a:r>
            <a:r>
              <a:rPr lang="en-US" sz="1200" b="1" dirty="0">
                <a:solidFill>
                  <a:srgbClr val="7F0055"/>
                </a:solidFill>
                <a:latin typeface="Courier New"/>
                <a:ea typeface="Courier New"/>
                <a:cs typeface="Courier New"/>
              </a:rPr>
              <a:t>class App extends </a:t>
            </a:r>
            <a:r>
              <a:rPr lang="en-US" sz="1200" b="1" dirty="0" err="1">
                <a:solidFill>
                  <a:srgbClr val="7F0055"/>
                </a:solidFill>
                <a:latin typeface="Courier New"/>
                <a:ea typeface="Courier New"/>
                <a:cs typeface="Courier New"/>
              </a:rPr>
              <a:t>React.Component</a:t>
            </a:r>
            <a:r>
              <a:rPr lang="en-US" sz="1200" b="1"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r>
              <a:rPr lang="en-US" sz="1200" b="1" dirty="0">
                <a:solidFill>
                  <a:srgbClr val="7F0055"/>
                </a:solidFill>
                <a:latin typeface="Courier New"/>
                <a:ea typeface="Courier New"/>
                <a:cs typeface="Courier New"/>
              </a:rPr>
              <a:t>        render() {</a:t>
            </a:r>
          </a:p>
          <a:p>
            <a:pPr marL="800100" lvl="1" indent="-342900">
              <a:lnSpc>
                <a:spcPct val="90000"/>
              </a:lnSpc>
              <a:buClr>
                <a:srgbClr val="E20074"/>
              </a:buClr>
              <a:buSzPts val="1050"/>
              <a:buFont typeface="Arial"/>
              <a:buAutoNum type="arabicPeriod"/>
            </a:pPr>
            <a:r>
              <a:rPr lang="en-US" sz="1200" b="1" dirty="0">
                <a:solidFill>
                  <a:srgbClr val="7F0055"/>
                </a:solidFill>
                <a:latin typeface="Courier New"/>
                <a:ea typeface="Courier New"/>
                <a:cs typeface="Courier New"/>
              </a:rPr>
              <a:t>            return &lt;h1&gt;Hello world!&lt;/h1&gt;</a:t>
            </a:r>
          </a:p>
          <a:p>
            <a:pPr marL="800100" lvl="1" indent="-342900">
              <a:lnSpc>
                <a:spcPct val="90000"/>
              </a:lnSpc>
              <a:buClr>
                <a:srgbClr val="E20074"/>
              </a:buClr>
              <a:buSzPts val="1050"/>
              <a:buFont typeface="Arial"/>
              <a:buAutoNum type="arabicPeriod"/>
            </a:pPr>
            <a:r>
              <a:rPr lang="en-US" sz="1200" b="1"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r>
              <a:rPr lang="en-US" sz="1200" b="1"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r>
              <a:rPr lang="en-US" sz="1200" b="1" dirty="0">
                <a:solidFill>
                  <a:srgbClr val="7F0055"/>
                </a:solidFill>
                <a:latin typeface="Courier New"/>
                <a:ea typeface="Courier New"/>
                <a:cs typeface="Courier New"/>
              </a:rPr>
              <a:t>    </a:t>
            </a:r>
            <a:r>
              <a:rPr lang="en-US" sz="1200" b="1" dirty="0" err="1">
                <a:solidFill>
                  <a:srgbClr val="7F0055"/>
                </a:solidFill>
                <a:latin typeface="Courier New"/>
                <a:ea typeface="Courier New"/>
                <a:cs typeface="Courier New"/>
              </a:rPr>
              <a:t>ReactDOM.render</a:t>
            </a:r>
            <a:r>
              <a:rPr lang="en-US" sz="1200" b="1" dirty="0">
                <a:solidFill>
                  <a:srgbClr val="7F0055"/>
                </a:solidFill>
                <a:latin typeface="Courier New"/>
                <a:ea typeface="Courier New"/>
                <a:cs typeface="Courier New"/>
              </a:rPr>
              <a:t>(&lt;App/&gt;, </a:t>
            </a:r>
            <a:r>
              <a:rPr lang="en-US" sz="1200" b="1" dirty="0" err="1">
                <a:solidFill>
                  <a:srgbClr val="7F0055"/>
                </a:solidFill>
                <a:latin typeface="Courier New"/>
                <a:ea typeface="Courier New"/>
                <a:cs typeface="Courier New"/>
              </a:rPr>
              <a:t>document.getElementById</a:t>
            </a:r>
            <a:r>
              <a:rPr lang="en-US" sz="1200" b="1" dirty="0">
                <a:solidFill>
                  <a:srgbClr val="7F0055"/>
                </a:solidFill>
                <a:latin typeface="Courier New"/>
                <a:ea typeface="Courier New"/>
                <a:cs typeface="Courier New"/>
              </a:rPr>
              <a:t>('root'))</a:t>
            </a:r>
          </a:p>
          <a:p>
            <a:pPr marL="800100" lvl="1" indent="-342900">
              <a:lnSpc>
                <a:spcPct val="90000"/>
              </a:lnSpc>
              <a:buClr>
                <a:srgbClr val="E20074"/>
              </a:buClr>
              <a:buSzPts val="1050"/>
              <a:buFont typeface="Arial"/>
              <a:buAutoNum type="arabicPeriod"/>
            </a:pPr>
            <a:r>
              <a:rPr lang="en-US" sz="1200" dirty="0">
                <a:solidFill>
                  <a:srgbClr val="7F0055"/>
                </a:solidFill>
                <a:latin typeface="Courier New"/>
                <a:ea typeface="Courier New"/>
                <a:cs typeface="Courier New"/>
              </a:rPr>
              <a:t>&lt;/script&gt;</a:t>
            </a:r>
          </a:p>
          <a:p>
            <a:pPr marL="800100" lvl="1" indent="-342900">
              <a:lnSpc>
                <a:spcPct val="90000"/>
              </a:lnSpc>
              <a:buClr>
                <a:srgbClr val="E20074"/>
              </a:buClr>
              <a:buSzPts val="1050"/>
              <a:buFont typeface="Arial"/>
              <a:buAutoNum type="arabicPeriod"/>
            </a:pPr>
            <a:r>
              <a:rPr lang="en-US" sz="1200" dirty="0">
                <a:solidFill>
                  <a:srgbClr val="7F0055"/>
                </a:solidFill>
                <a:latin typeface="Courier New"/>
                <a:ea typeface="Courier New"/>
                <a:cs typeface="Courier New"/>
              </a:rPr>
              <a:t>&lt;/body&gt;</a:t>
            </a:r>
          </a:p>
          <a:p>
            <a:pPr marL="800100" lvl="1" indent="-342900">
              <a:lnSpc>
                <a:spcPct val="90000"/>
              </a:lnSpc>
              <a:buClr>
                <a:srgbClr val="E20074"/>
              </a:buClr>
              <a:buSzPts val="1050"/>
              <a:buFont typeface="Arial"/>
              <a:buAutoNum type="arabicPeriod"/>
            </a:pPr>
            <a:r>
              <a:rPr lang="en-US" sz="1200" dirty="0">
                <a:solidFill>
                  <a:srgbClr val="7F0055"/>
                </a:solidFill>
                <a:latin typeface="Courier New"/>
                <a:ea typeface="Courier New"/>
                <a:cs typeface="Courier New"/>
              </a:rPr>
              <a:t>&lt;/html&gt;</a:t>
            </a:r>
            <a:endParaRPr lang="ru-RU" sz="1200" dirty="0">
              <a:solidFill>
                <a:srgbClr val="7F0055"/>
              </a:solidFill>
              <a:latin typeface="Courier New"/>
              <a:ea typeface="Courier New"/>
              <a:cs typeface="Courier New"/>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dirty="0"/>
          </a:p>
        </p:txBody>
      </p:sp>
    </p:spTree>
    <p:extLst>
      <p:ext uri="{BB962C8B-B14F-4D97-AF65-F5344CB8AC3E}">
        <p14:creationId xmlns:p14="http://schemas.microsoft.com/office/powerpoint/2010/main" val="165215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Rendering elements</a:t>
            </a:r>
            <a:endParaRPr lang="ru-RU" dirty="0"/>
          </a:p>
        </p:txBody>
      </p:sp>
      <p:sp>
        <p:nvSpPr>
          <p:cNvPr id="3" name="Text Placeholder 2"/>
          <p:cNvSpPr>
            <a:spLocks noGrp="1"/>
          </p:cNvSpPr>
          <p:nvPr>
            <p:ph type="body" idx="1"/>
          </p:nvPr>
        </p:nvSpPr>
        <p:spPr>
          <a:xfrm>
            <a:off x="295291" y="1039876"/>
            <a:ext cx="7426310" cy="4413096"/>
          </a:xfrm>
        </p:spPr>
        <p:txBody>
          <a:bodyPr/>
          <a:lstStyle/>
          <a:p>
            <a:pPr marL="228600" indent="0"/>
            <a:endParaRPr lang="en-US" dirty="0"/>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&lt;div id="root"&gt;&lt;/div&gt;</a:t>
            </a:r>
            <a:endParaRPr lang="ru-RU" sz="1400" dirty="0">
              <a:solidFill>
                <a:srgbClr val="7F0055"/>
              </a:solidFill>
              <a:latin typeface="Courier New"/>
              <a:ea typeface="Courier New"/>
              <a:cs typeface="Courier New"/>
            </a:endParaRPr>
          </a:p>
          <a:p>
            <a:pPr marL="457200" lvl="1" indent="0" algn="r">
              <a:lnSpc>
                <a:spcPct val="90000"/>
              </a:lnSpc>
              <a:buClr>
                <a:srgbClr val="E20074"/>
              </a:buClr>
              <a:buSzPts val="1050"/>
            </a:pPr>
            <a:r>
              <a:rPr lang="en-US" sz="1400" dirty="0">
                <a:solidFill>
                  <a:schemeClr val="tx1">
                    <a:lumMod val="50000"/>
                  </a:schemeClr>
                </a:solidFill>
                <a:latin typeface="Courier New"/>
                <a:ea typeface="Courier New"/>
                <a:cs typeface="Courier New"/>
              </a:rPr>
              <a:t>index.html</a:t>
            </a:r>
          </a:p>
          <a:p>
            <a:pPr marL="228600" indent="0"/>
            <a:endParaRPr lang="en-US" dirty="0"/>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function tick() {</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  </a:t>
            </a:r>
            <a:r>
              <a:rPr lang="en-US" sz="1400" dirty="0" err="1">
                <a:solidFill>
                  <a:srgbClr val="7F0055"/>
                </a:solidFill>
                <a:latin typeface="Courier New"/>
                <a:ea typeface="Courier New"/>
                <a:cs typeface="Courier New"/>
              </a:rPr>
              <a:t>const</a:t>
            </a:r>
            <a:r>
              <a:rPr lang="en-US" sz="1400" dirty="0">
                <a:solidFill>
                  <a:srgbClr val="7F0055"/>
                </a:solidFill>
                <a:latin typeface="Courier New"/>
                <a:ea typeface="Courier New"/>
                <a:cs typeface="Courier New"/>
              </a:rPr>
              <a:t> element = (</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    &lt;div&gt;</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      &lt;h1&gt;Hello, world!&lt;/h1&gt;</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      &lt;h2&gt;It is {new Date().</a:t>
            </a:r>
            <a:r>
              <a:rPr lang="en-US" sz="1400" dirty="0" err="1">
                <a:solidFill>
                  <a:srgbClr val="7F0055"/>
                </a:solidFill>
                <a:latin typeface="Courier New"/>
                <a:ea typeface="Courier New"/>
                <a:cs typeface="Courier New"/>
              </a:rPr>
              <a:t>toLocaleTimeString</a:t>
            </a:r>
            <a:r>
              <a:rPr lang="en-US" sz="1400" dirty="0">
                <a:solidFill>
                  <a:srgbClr val="7F0055"/>
                </a:solidFill>
                <a:latin typeface="Courier New"/>
                <a:ea typeface="Courier New"/>
                <a:cs typeface="Courier New"/>
              </a:rPr>
              <a:t>()}.&lt;/h2&gt;</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    &lt;/div&gt;</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  </a:t>
            </a:r>
            <a:r>
              <a:rPr lang="en-US" sz="1400" b="1" dirty="0" err="1">
                <a:solidFill>
                  <a:srgbClr val="7F0055"/>
                </a:solidFill>
                <a:latin typeface="Courier New"/>
                <a:ea typeface="Courier New"/>
                <a:cs typeface="Courier New"/>
              </a:rPr>
              <a:t>ReactDOM.render</a:t>
            </a:r>
            <a:r>
              <a:rPr lang="en-US" sz="1400" dirty="0">
                <a:solidFill>
                  <a:srgbClr val="7F0055"/>
                </a:solidFill>
                <a:latin typeface="Courier New"/>
                <a:ea typeface="Courier New"/>
                <a:cs typeface="Courier New"/>
              </a:rPr>
              <a:t>(element, </a:t>
            </a:r>
            <a:r>
              <a:rPr lang="en-US" sz="1400" dirty="0" err="1">
                <a:solidFill>
                  <a:srgbClr val="7F0055"/>
                </a:solidFill>
                <a:latin typeface="Courier New"/>
                <a:ea typeface="Courier New"/>
                <a:cs typeface="Courier New"/>
              </a:rPr>
              <a:t>document.getElementById</a:t>
            </a:r>
            <a:r>
              <a:rPr lang="en-US" sz="1400" dirty="0">
                <a:solidFill>
                  <a:srgbClr val="7F0055"/>
                </a:solidFill>
                <a:latin typeface="Courier New"/>
                <a:ea typeface="Courier New"/>
                <a:cs typeface="Courier New"/>
              </a:rPr>
              <a:t>('root'));</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a:t>
            </a:r>
          </a:p>
          <a:p>
            <a:pPr marL="800100" lvl="1" indent="-342900">
              <a:lnSpc>
                <a:spcPct val="90000"/>
              </a:lnSpc>
              <a:buClr>
                <a:srgbClr val="E20074"/>
              </a:buClr>
              <a:buSzPts val="1050"/>
              <a:buFont typeface="Arial"/>
              <a:buAutoNum type="arabicPeriod"/>
            </a:pPr>
            <a:r>
              <a:rPr lang="en-US" sz="1400" dirty="0" err="1">
                <a:solidFill>
                  <a:srgbClr val="7F0055"/>
                </a:solidFill>
                <a:latin typeface="Courier New"/>
                <a:ea typeface="Courier New"/>
                <a:cs typeface="Courier New"/>
              </a:rPr>
              <a:t>setInterval</a:t>
            </a:r>
            <a:r>
              <a:rPr lang="en-US" sz="1400" dirty="0">
                <a:solidFill>
                  <a:srgbClr val="7F0055"/>
                </a:solidFill>
                <a:latin typeface="Courier New"/>
                <a:ea typeface="Courier New"/>
                <a:cs typeface="Courier New"/>
              </a:rPr>
              <a:t>(tick, 1000);</a:t>
            </a:r>
          </a:p>
          <a:p>
            <a:pPr marL="457200" lvl="1" indent="0" algn="r">
              <a:lnSpc>
                <a:spcPct val="90000"/>
              </a:lnSpc>
              <a:buClr>
                <a:srgbClr val="E20074"/>
              </a:buClr>
              <a:buSzPts val="1050"/>
            </a:pPr>
            <a:r>
              <a:rPr lang="en-US" sz="1400" dirty="0" err="1">
                <a:solidFill>
                  <a:schemeClr val="tx1">
                    <a:lumMod val="50000"/>
                  </a:schemeClr>
                </a:solidFill>
                <a:latin typeface="Courier New"/>
                <a:ea typeface="Courier New"/>
                <a:cs typeface="Courier New"/>
              </a:rPr>
              <a:t>app.jsx</a:t>
            </a:r>
            <a:endParaRPr lang="en-US" sz="1400" dirty="0">
              <a:solidFill>
                <a:schemeClr val="tx1">
                  <a:lumMod val="50000"/>
                </a:schemeClr>
              </a:solidFill>
              <a:latin typeface="Courier New"/>
              <a:ea typeface="Courier New"/>
              <a:cs typeface="Courier New"/>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dirty="0"/>
          </a:p>
        </p:txBody>
      </p:sp>
    </p:spTree>
    <p:extLst>
      <p:ext uri="{BB962C8B-B14F-4D97-AF65-F5344CB8AC3E}">
        <p14:creationId xmlns:p14="http://schemas.microsoft.com/office/powerpoint/2010/main" val="260424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Components</a:t>
            </a:r>
            <a:endParaRPr lang="ru-RU" dirty="0"/>
          </a:p>
        </p:txBody>
      </p:sp>
      <p:sp>
        <p:nvSpPr>
          <p:cNvPr id="7" name="Text Placeholder 6"/>
          <p:cNvSpPr>
            <a:spLocks noGrp="1"/>
          </p:cNvSpPr>
          <p:nvPr>
            <p:ph type="body" idx="1"/>
          </p:nvPr>
        </p:nvSpPr>
        <p:spPr>
          <a:xfrm>
            <a:off x="295289" y="1086373"/>
            <a:ext cx="8490331" cy="4440630"/>
          </a:xfrm>
        </p:spPr>
        <p:txBody>
          <a:bodyPr/>
          <a:lstStyle/>
          <a:p>
            <a:pPr marL="0" indent="0">
              <a:lnSpc>
                <a:spcPct val="90000"/>
              </a:lnSpc>
              <a:buClr>
                <a:srgbClr val="E20074"/>
              </a:buClr>
              <a:buSzPts val="1050"/>
            </a:pPr>
            <a:r>
              <a:rPr lang="en-US" sz="1400" b="1" dirty="0">
                <a:solidFill>
                  <a:schemeClr val="tx1">
                    <a:lumMod val="50000"/>
                  </a:schemeClr>
                </a:solidFill>
                <a:latin typeface="Courier New"/>
                <a:ea typeface="Courier New"/>
                <a:cs typeface="Courier New"/>
              </a:rPr>
              <a:t>Functional Component:</a:t>
            </a:r>
            <a:endParaRPr lang="ru-RU" sz="1400" b="1" dirty="0">
              <a:solidFill>
                <a:schemeClr val="tx1">
                  <a:lumMod val="50000"/>
                </a:schemeClr>
              </a:solidFill>
              <a:latin typeface="Courier New"/>
              <a:ea typeface="Courier New"/>
              <a:cs typeface="Courier New"/>
            </a:endParaRPr>
          </a:p>
          <a:p>
            <a:pPr marL="0" indent="0">
              <a:lnSpc>
                <a:spcPct val="90000"/>
              </a:lnSpc>
              <a:buClr>
                <a:srgbClr val="E20074"/>
              </a:buClr>
              <a:buSzPts val="1050"/>
            </a:pPr>
            <a:endParaRPr lang="en-US" sz="1400" b="1" dirty="0">
              <a:solidFill>
                <a:schemeClr val="tx1">
                  <a:lumMod val="50000"/>
                </a:schemeClr>
              </a:solidFill>
              <a:latin typeface="Courier New"/>
              <a:ea typeface="Courier New"/>
              <a:cs typeface="Courier New"/>
            </a:endParaRP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function Welcome(props) {</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  return &lt;h1&gt;Hello </a:t>
            </a:r>
            <a:r>
              <a:rPr lang="ru-RU" sz="1400" dirty="0">
                <a:solidFill>
                  <a:srgbClr val="7F0055"/>
                </a:solidFill>
                <a:latin typeface="Courier New"/>
                <a:ea typeface="Courier New"/>
                <a:cs typeface="Courier New"/>
              </a:rPr>
              <a:t>{</a:t>
            </a:r>
            <a:r>
              <a:rPr lang="en-US" sz="1400" dirty="0">
                <a:solidFill>
                  <a:srgbClr val="7F0055"/>
                </a:solidFill>
                <a:latin typeface="Courier New"/>
                <a:ea typeface="Courier New"/>
                <a:cs typeface="Courier New"/>
              </a:rPr>
              <a:t>props.name}!&lt;/h1&gt;;</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a:t>
            </a:r>
          </a:p>
          <a:p>
            <a:pPr marL="342900" indent="-342900">
              <a:lnSpc>
                <a:spcPct val="90000"/>
              </a:lnSpc>
              <a:buClr>
                <a:srgbClr val="E20074"/>
              </a:buClr>
              <a:buSzPts val="1050"/>
              <a:buFont typeface="Arial"/>
              <a:buAutoNum type="arabicPeriod"/>
            </a:pPr>
            <a:endParaRPr lang="en-US" sz="1400" dirty="0">
              <a:solidFill>
                <a:srgbClr val="7F0055"/>
              </a:solidFill>
              <a:latin typeface="Courier New"/>
              <a:ea typeface="Courier New"/>
              <a:cs typeface="Courier New"/>
            </a:endParaRPr>
          </a:p>
          <a:p>
            <a:pPr marL="0" indent="0">
              <a:lnSpc>
                <a:spcPct val="90000"/>
              </a:lnSpc>
              <a:buClr>
                <a:srgbClr val="E20074"/>
              </a:buClr>
              <a:buSzPts val="1050"/>
            </a:pPr>
            <a:r>
              <a:rPr lang="en-US" sz="1400" b="1" dirty="0">
                <a:solidFill>
                  <a:schemeClr val="tx1">
                    <a:lumMod val="50000"/>
                  </a:schemeClr>
                </a:solidFill>
                <a:latin typeface="Courier New"/>
                <a:ea typeface="Courier New"/>
                <a:cs typeface="Courier New"/>
              </a:rPr>
              <a:t>Class Component:</a:t>
            </a:r>
            <a:endParaRPr lang="ru-RU" sz="1400" b="1" dirty="0">
              <a:solidFill>
                <a:schemeClr val="tx1">
                  <a:lumMod val="50000"/>
                </a:schemeClr>
              </a:solidFill>
              <a:latin typeface="Courier New"/>
              <a:ea typeface="Courier New"/>
              <a:cs typeface="Courier New"/>
            </a:endParaRPr>
          </a:p>
          <a:p>
            <a:pPr marL="0" indent="0">
              <a:lnSpc>
                <a:spcPct val="90000"/>
              </a:lnSpc>
              <a:buClr>
                <a:srgbClr val="E20074"/>
              </a:buClr>
              <a:buSzPts val="1050"/>
            </a:pPr>
            <a:endParaRPr lang="en-US" sz="1400" b="1" dirty="0">
              <a:solidFill>
                <a:schemeClr val="tx1">
                  <a:lumMod val="50000"/>
                </a:schemeClr>
              </a:solidFill>
              <a:latin typeface="Courier New"/>
              <a:ea typeface="Courier New"/>
              <a:cs typeface="Courier New"/>
            </a:endParaRP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class Welcome extends </a:t>
            </a:r>
            <a:r>
              <a:rPr lang="en-US" sz="1400" dirty="0" err="1">
                <a:solidFill>
                  <a:srgbClr val="7F0055"/>
                </a:solidFill>
                <a:latin typeface="Courier New"/>
                <a:ea typeface="Courier New"/>
                <a:cs typeface="Courier New"/>
              </a:rPr>
              <a:t>React.Component</a:t>
            </a:r>
            <a:r>
              <a:rPr lang="en-US" sz="14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  render() {</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    return &lt;h1&gt;Hello</a:t>
            </a:r>
            <a:r>
              <a:rPr lang="ru-RU" sz="1400" dirty="0">
                <a:solidFill>
                  <a:srgbClr val="7F0055"/>
                </a:solidFill>
                <a:latin typeface="Courier New"/>
                <a:ea typeface="Courier New"/>
                <a:cs typeface="Courier New"/>
              </a:rPr>
              <a:t> {</a:t>
            </a:r>
            <a:r>
              <a:rPr lang="en-US" sz="1400" dirty="0">
                <a:solidFill>
                  <a:srgbClr val="7F0055"/>
                </a:solidFill>
                <a:latin typeface="Courier New"/>
                <a:ea typeface="Courier New"/>
                <a:cs typeface="Courier New"/>
              </a:rPr>
              <a:t>this.props.name}&lt;/h1&gt;;</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a:t>
            </a:r>
            <a:endParaRPr lang="ru-RU" sz="1400" dirty="0">
              <a:solidFill>
                <a:srgbClr val="7F0055"/>
              </a:solidFill>
              <a:latin typeface="Courier New"/>
              <a:ea typeface="Courier New"/>
              <a:cs typeface="Courier New"/>
            </a:endParaRPr>
          </a:p>
          <a:p>
            <a:pPr marL="0" indent="0">
              <a:lnSpc>
                <a:spcPct val="90000"/>
              </a:lnSpc>
              <a:buClr>
                <a:srgbClr val="E20074"/>
              </a:buClr>
              <a:buSzPts val="1050"/>
            </a:pPr>
            <a:endParaRPr lang="ru-RU" sz="1400" dirty="0">
              <a:solidFill>
                <a:srgbClr val="7F0055"/>
              </a:solidFill>
              <a:latin typeface="Courier New"/>
              <a:ea typeface="Courier New"/>
              <a:cs typeface="Courier New"/>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dirty="0"/>
          </a:p>
        </p:txBody>
      </p:sp>
    </p:spTree>
    <p:extLst>
      <p:ext uri="{BB962C8B-B14F-4D97-AF65-F5344CB8AC3E}">
        <p14:creationId xmlns:p14="http://schemas.microsoft.com/office/powerpoint/2010/main" val="187344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Props</a:t>
            </a:r>
            <a:endParaRPr lang="ru-RU" dirty="0"/>
          </a:p>
        </p:txBody>
      </p:sp>
      <p:sp>
        <p:nvSpPr>
          <p:cNvPr id="3" name="Text Placeholder 2"/>
          <p:cNvSpPr>
            <a:spLocks noGrp="1"/>
          </p:cNvSpPr>
          <p:nvPr>
            <p:ph type="body" idx="1"/>
          </p:nvPr>
        </p:nvSpPr>
        <p:spPr>
          <a:xfrm>
            <a:off x="318736" y="1101968"/>
            <a:ext cx="8490331" cy="4604787"/>
          </a:xfrm>
        </p:spPr>
        <p:txBody>
          <a:bodyPr/>
          <a:lstStyle/>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function Welcome(</a:t>
            </a:r>
            <a:r>
              <a:rPr lang="en-US" sz="1400" b="1" dirty="0">
                <a:solidFill>
                  <a:srgbClr val="7F0055"/>
                </a:solidFill>
                <a:latin typeface="Courier New"/>
                <a:ea typeface="Courier New"/>
                <a:cs typeface="Courier New"/>
              </a:rPr>
              <a:t>props</a:t>
            </a:r>
            <a:r>
              <a:rPr lang="en-US" sz="14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  return &lt;h1&gt;Hello</a:t>
            </a:r>
            <a:r>
              <a:rPr lang="ru-RU" sz="1400" dirty="0">
                <a:solidFill>
                  <a:srgbClr val="7F0055"/>
                </a:solidFill>
                <a:latin typeface="Courier New"/>
                <a:ea typeface="Courier New"/>
                <a:cs typeface="Courier New"/>
              </a:rPr>
              <a:t> {</a:t>
            </a:r>
            <a:r>
              <a:rPr lang="en-US" sz="1400" b="1" dirty="0">
                <a:solidFill>
                  <a:srgbClr val="7F0055"/>
                </a:solidFill>
                <a:latin typeface="Courier New"/>
                <a:ea typeface="Courier New"/>
                <a:cs typeface="Courier New"/>
              </a:rPr>
              <a:t>props.name</a:t>
            </a:r>
            <a:r>
              <a:rPr lang="en-US" sz="1400" dirty="0">
                <a:solidFill>
                  <a:srgbClr val="7F0055"/>
                </a:solidFill>
                <a:latin typeface="Courier New"/>
                <a:ea typeface="Courier New"/>
                <a:cs typeface="Courier New"/>
              </a:rPr>
              <a:t>}!&lt;/h1&gt;;</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a:t>
            </a:r>
          </a:p>
          <a:p>
            <a:pPr marL="800100" lvl="1" indent="-342900">
              <a:lnSpc>
                <a:spcPct val="90000"/>
              </a:lnSpc>
              <a:buClr>
                <a:srgbClr val="E20074"/>
              </a:buClr>
              <a:buSzPts val="1050"/>
              <a:buFont typeface="Arial"/>
              <a:buAutoNum type="arabicPeriod"/>
            </a:pPr>
            <a:endParaRPr lang="en-US" sz="1400" dirty="0">
              <a:solidFill>
                <a:srgbClr val="7F0055"/>
              </a:solidFill>
              <a:latin typeface="Courier New"/>
              <a:ea typeface="Courier New"/>
              <a:cs typeface="Courier New"/>
            </a:endParaRP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function App() {</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  return (</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    &lt;div&gt;</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      </a:t>
            </a:r>
            <a:r>
              <a:rPr lang="ru-RU" sz="1400" dirty="0">
                <a:solidFill>
                  <a:srgbClr val="7F0055"/>
                </a:solidFill>
                <a:latin typeface="Courier New"/>
                <a:ea typeface="Courier New"/>
                <a:cs typeface="Courier New"/>
              </a:rPr>
              <a:t>&lt;</a:t>
            </a:r>
            <a:r>
              <a:rPr lang="en-US" sz="1400" dirty="0">
                <a:solidFill>
                  <a:srgbClr val="7F0055"/>
                </a:solidFill>
                <a:latin typeface="Courier New"/>
                <a:ea typeface="Courier New"/>
                <a:cs typeface="Courier New"/>
              </a:rPr>
              <a:t>Welcome </a:t>
            </a:r>
            <a:r>
              <a:rPr lang="en-US" sz="1400" b="1" dirty="0">
                <a:solidFill>
                  <a:srgbClr val="7F0055"/>
                </a:solidFill>
                <a:latin typeface="Courier New"/>
                <a:ea typeface="Courier New"/>
                <a:cs typeface="Courier New"/>
              </a:rPr>
              <a:t>name</a:t>
            </a:r>
            <a:r>
              <a:rPr lang="en-US" sz="1400" dirty="0">
                <a:solidFill>
                  <a:srgbClr val="7F0055"/>
                </a:solidFill>
                <a:latin typeface="Courier New"/>
                <a:ea typeface="Courier New"/>
                <a:cs typeface="Courier New"/>
              </a:rPr>
              <a:t>=</a:t>
            </a:r>
            <a:r>
              <a:rPr lang="ru-RU" sz="1400" dirty="0">
                <a:solidFill>
                  <a:srgbClr val="7F0055"/>
                </a:solidFill>
                <a:latin typeface="Courier New"/>
                <a:ea typeface="Courier New"/>
                <a:cs typeface="Courier New"/>
              </a:rPr>
              <a:t>"</a:t>
            </a:r>
            <a:r>
              <a:rPr lang="en-US" sz="1400" dirty="0">
                <a:solidFill>
                  <a:srgbClr val="7F0055"/>
                </a:solidFill>
                <a:latin typeface="Courier New"/>
                <a:ea typeface="Courier New"/>
                <a:cs typeface="Courier New"/>
              </a:rPr>
              <a:t>Students</a:t>
            </a:r>
            <a:r>
              <a:rPr lang="ru-RU" sz="1400" dirty="0">
                <a:solidFill>
                  <a:srgbClr val="7F0055"/>
                </a:solidFill>
                <a:latin typeface="Courier New"/>
                <a:ea typeface="Courier New"/>
                <a:cs typeface="Courier New"/>
              </a:rPr>
              <a:t>" /&gt;</a:t>
            </a:r>
            <a:endParaRPr lang="en-US" sz="1400" dirty="0">
              <a:solidFill>
                <a:srgbClr val="7F0055"/>
              </a:solidFill>
              <a:latin typeface="Courier New"/>
              <a:ea typeface="Courier New"/>
              <a:cs typeface="Courier New"/>
            </a:endParaRP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      &lt;Welcome </a:t>
            </a:r>
            <a:r>
              <a:rPr lang="en-US" sz="1400" b="1" dirty="0">
                <a:solidFill>
                  <a:srgbClr val="7F0055"/>
                </a:solidFill>
                <a:latin typeface="Courier New"/>
                <a:ea typeface="Courier New"/>
                <a:cs typeface="Courier New"/>
              </a:rPr>
              <a:t>name</a:t>
            </a:r>
            <a:r>
              <a:rPr lang="en-US" sz="1400" dirty="0">
                <a:solidFill>
                  <a:srgbClr val="7F0055"/>
                </a:solidFill>
                <a:latin typeface="Courier New"/>
                <a:ea typeface="Courier New"/>
                <a:cs typeface="Courier New"/>
              </a:rPr>
              <a:t>=</a:t>
            </a:r>
            <a:r>
              <a:rPr lang="ru-RU" sz="1400" dirty="0">
                <a:solidFill>
                  <a:srgbClr val="7F0055"/>
                </a:solidFill>
                <a:latin typeface="Courier New"/>
                <a:ea typeface="Courier New"/>
                <a:cs typeface="Courier New"/>
              </a:rPr>
              <a:t>"</a:t>
            </a:r>
            <a:r>
              <a:rPr lang="en-US" sz="1400" dirty="0">
                <a:solidFill>
                  <a:srgbClr val="7F0055"/>
                </a:solidFill>
                <a:latin typeface="Courier New"/>
                <a:ea typeface="Courier New"/>
                <a:cs typeface="Courier New"/>
              </a:rPr>
              <a:t>Max</a:t>
            </a:r>
            <a:r>
              <a:rPr lang="ru-RU" sz="1400" dirty="0">
                <a:solidFill>
                  <a:srgbClr val="7F0055"/>
                </a:solidFill>
                <a:latin typeface="Courier New"/>
                <a:ea typeface="Courier New"/>
                <a:cs typeface="Courier New"/>
              </a:rPr>
              <a:t>" /&gt;</a:t>
            </a:r>
          </a:p>
          <a:p>
            <a:pPr marL="800100" lvl="1" indent="-342900">
              <a:lnSpc>
                <a:spcPct val="90000"/>
              </a:lnSpc>
              <a:buClr>
                <a:srgbClr val="E20074"/>
              </a:buClr>
              <a:buSzPts val="1050"/>
              <a:buFont typeface="Arial"/>
              <a:buAutoNum type="arabicPeriod"/>
            </a:pPr>
            <a:r>
              <a:rPr lang="ru-RU" sz="1400" dirty="0">
                <a:solidFill>
                  <a:srgbClr val="7F0055"/>
                </a:solidFill>
                <a:latin typeface="Courier New"/>
                <a:ea typeface="Courier New"/>
                <a:cs typeface="Courier New"/>
              </a:rPr>
              <a:t>      &lt;</a:t>
            </a:r>
            <a:r>
              <a:rPr lang="en-US" sz="1400" dirty="0">
                <a:solidFill>
                  <a:srgbClr val="7F0055"/>
                </a:solidFill>
                <a:latin typeface="Courier New"/>
                <a:ea typeface="Courier New"/>
                <a:cs typeface="Courier New"/>
              </a:rPr>
              <a:t>Welcome </a:t>
            </a:r>
            <a:r>
              <a:rPr lang="en-US" sz="1400" b="1" dirty="0">
                <a:solidFill>
                  <a:srgbClr val="7F0055"/>
                </a:solidFill>
                <a:latin typeface="Courier New"/>
                <a:ea typeface="Courier New"/>
                <a:cs typeface="Courier New"/>
              </a:rPr>
              <a:t>name</a:t>
            </a:r>
            <a:r>
              <a:rPr lang="en-US" sz="1400" dirty="0">
                <a:solidFill>
                  <a:srgbClr val="7F0055"/>
                </a:solidFill>
                <a:latin typeface="Courier New"/>
                <a:ea typeface="Courier New"/>
                <a:cs typeface="Courier New"/>
              </a:rPr>
              <a:t>=</a:t>
            </a:r>
            <a:r>
              <a:rPr lang="ru-RU" sz="1400" dirty="0">
                <a:solidFill>
                  <a:srgbClr val="7F0055"/>
                </a:solidFill>
                <a:latin typeface="Courier New"/>
                <a:ea typeface="Courier New"/>
                <a:cs typeface="Courier New"/>
              </a:rPr>
              <a:t>"</a:t>
            </a:r>
            <a:r>
              <a:rPr lang="en-US" sz="1400" dirty="0">
                <a:solidFill>
                  <a:srgbClr val="7F0055"/>
                </a:solidFill>
                <a:latin typeface="Courier New"/>
                <a:ea typeface="Courier New"/>
                <a:cs typeface="Courier New"/>
              </a:rPr>
              <a:t>Luda</a:t>
            </a:r>
            <a:r>
              <a:rPr lang="ru-RU" sz="1400" dirty="0">
                <a:solidFill>
                  <a:srgbClr val="7F0055"/>
                </a:solidFill>
                <a:latin typeface="Courier New"/>
                <a:ea typeface="Courier New"/>
                <a:cs typeface="Courier New"/>
              </a:rPr>
              <a:t>" /&gt;</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	     </a:t>
            </a:r>
            <a:r>
              <a:rPr lang="ru-RU" sz="1400" dirty="0">
                <a:solidFill>
                  <a:srgbClr val="7F0055"/>
                </a:solidFill>
                <a:latin typeface="Courier New"/>
                <a:ea typeface="Courier New"/>
                <a:cs typeface="Courier New"/>
              </a:rPr>
              <a:t>&lt;</a:t>
            </a:r>
            <a:r>
              <a:rPr lang="en-US" sz="1400" dirty="0">
                <a:solidFill>
                  <a:srgbClr val="7F0055"/>
                </a:solidFill>
                <a:latin typeface="Courier New"/>
                <a:ea typeface="Courier New"/>
                <a:cs typeface="Courier New"/>
              </a:rPr>
              <a:t>Welcome </a:t>
            </a:r>
            <a:r>
              <a:rPr lang="en-US" sz="1400" b="1" dirty="0">
                <a:solidFill>
                  <a:srgbClr val="7F0055"/>
                </a:solidFill>
                <a:latin typeface="Courier New"/>
                <a:ea typeface="Courier New"/>
                <a:cs typeface="Courier New"/>
              </a:rPr>
              <a:t>name</a:t>
            </a:r>
            <a:r>
              <a:rPr lang="en-US" sz="1400" dirty="0">
                <a:solidFill>
                  <a:srgbClr val="7F0055"/>
                </a:solidFill>
                <a:latin typeface="Courier New"/>
                <a:ea typeface="Courier New"/>
                <a:cs typeface="Courier New"/>
              </a:rPr>
              <a:t>=</a:t>
            </a:r>
            <a:r>
              <a:rPr lang="ru-RU" sz="1400" dirty="0">
                <a:solidFill>
                  <a:srgbClr val="7F0055"/>
                </a:solidFill>
                <a:latin typeface="Courier New"/>
                <a:ea typeface="Courier New"/>
                <a:cs typeface="Courier New"/>
              </a:rPr>
              <a:t>"</a:t>
            </a:r>
            <a:r>
              <a:rPr lang="en-US" sz="1400" dirty="0">
                <a:solidFill>
                  <a:srgbClr val="7F0055"/>
                </a:solidFill>
                <a:latin typeface="Courier New"/>
                <a:ea typeface="Courier New"/>
                <a:cs typeface="Courier New"/>
              </a:rPr>
              <a:t>World</a:t>
            </a:r>
            <a:r>
              <a:rPr lang="ru-RU" sz="1400" dirty="0">
                <a:solidFill>
                  <a:srgbClr val="7F0055"/>
                </a:solidFill>
                <a:latin typeface="Courier New"/>
                <a:ea typeface="Courier New"/>
                <a:cs typeface="Courier New"/>
              </a:rPr>
              <a:t>" /&gt;</a:t>
            </a:r>
          </a:p>
          <a:p>
            <a:pPr marL="800100" lvl="1" indent="-342900">
              <a:lnSpc>
                <a:spcPct val="90000"/>
              </a:lnSpc>
              <a:buClr>
                <a:srgbClr val="E20074"/>
              </a:buClr>
              <a:buSzPts val="1050"/>
              <a:buFont typeface="Arial"/>
              <a:buAutoNum type="arabicPeriod"/>
            </a:pPr>
            <a:r>
              <a:rPr lang="ru-RU" sz="1400" dirty="0">
                <a:solidFill>
                  <a:srgbClr val="7F0055"/>
                </a:solidFill>
                <a:latin typeface="Courier New"/>
                <a:ea typeface="Courier New"/>
                <a:cs typeface="Courier New"/>
              </a:rPr>
              <a:t>    &lt;/</a:t>
            </a:r>
            <a:r>
              <a:rPr lang="en-US" sz="1400" dirty="0">
                <a:solidFill>
                  <a:srgbClr val="7F0055"/>
                </a:solidFill>
                <a:latin typeface="Courier New"/>
                <a:ea typeface="Courier New"/>
                <a:cs typeface="Courier New"/>
              </a:rPr>
              <a:t>div&gt;</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a:t>
            </a:r>
          </a:p>
          <a:p>
            <a:pPr marL="800100" lvl="1" indent="-342900">
              <a:lnSpc>
                <a:spcPct val="90000"/>
              </a:lnSpc>
              <a:buClr>
                <a:srgbClr val="E20074"/>
              </a:buClr>
              <a:buSzPts val="1050"/>
              <a:buFont typeface="Arial"/>
              <a:buAutoNum type="arabicPeriod"/>
            </a:pPr>
            <a:endParaRPr lang="en-US" sz="1400" dirty="0">
              <a:solidFill>
                <a:srgbClr val="7F0055"/>
              </a:solidFill>
              <a:latin typeface="Courier New"/>
              <a:ea typeface="Courier New"/>
              <a:cs typeface="Courier New"/>
            </a:endParaRPr>
          </a:p>
          <a:p>
            <a:pPr marL="800100" lvl="1" indent="-342900">
              <a:lnSpc>
                <a:spcPct val="90000"/>
              </a:lnSpc>
              <a:buClr>
                <a:srgbClr val="E20074"/>
              </a:buClr>
              <a:buSzPts val="1050"/>
              <a:buFont typeface="Arial"/>
              <a:buAutoNum type="arabicPeriod"/>
            </a:pPr>
            <a:r>
              <a:rPr lang="en-US" sz="1400" dirty="0" err="1">
                <a:solidFill>
                  <a:srgbClr val="7F0055"/>
                </a:solidFill>
                <a:latin typeface="Courier New"/>
                <a:ea typeface="Courier New"/>
                <a:cs typeface="Courier New"/>
              </a:rPr>
              <a:t>ReactDOM.render</a:t>
            </a:r>
            <a:r>
              <a:rPr lang="en-US" sz="1400" dirty="0">
                <a:solidFill>
                  <a:srgbClr val="7F0055"/>
                </a:solidFill>
                <a:latin typeface="Courier New"/>
                <a:ea typeface="Courier New"/>
                <a:cs typeface="Courier New"/>
              </a:rPr>
              <a:t>(</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  &lt;App /&gt;,</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  </a:t>
            </a:r>
            <a:r>
              <a:rPr lang="en-US" sz="1400" dirty="0" err="1">
                <a:solidFill>
                  <a:srgbClr val="7F0055"/>
                </a:solidFill>
                <a:latin typeface="Courier New"/>
                <a:ea typeface="Courier New"/>
                <a:cs typeface="Courier New"/>
              </a:rPr>
              <a:t>document.getElementById</a:t>
            </a:r>
            <a:r>
              <a:rPr lang="en-US" sz="1400" dirty="0">
                <a:solidFill>
                  <a:srgbClr val="7F0055"/>
                </a:solidFill>
                <a:latin typeface="Courier New"/>
                <a:ea typeface="Courier New"/>
                <a:cs typeface="Courier New"/>
              </a:rPr>
              <a:t>('root')</a:t>
            </a:r>
          </a:p>
          <a:p>
            <a:pPr marL="800100" lvl="1" indent="-342900">
              <a:lnSpc>
                <a:spcPct val="90000"/>
              </a:lnSpc>
              <a:buClr>
                <a:srgbClr val="E20074"/>
              </a:buClr>
              <a:buSzPts val="1050"/>
              <a:buFont typeface="Arial"/>
              <a:buAutoNum type="arabicPeriod"/>
            </a:pPr>
            <a:r>
              <a:rPr lang="en-US" sz="1400" dirty="0">
                <a:solidFill>
                  <a:srgbClr val="7F0055"/>
                </a:solidFill>
                <a:latin typeface="Courier New"/>
                <a:ea typeface="Courier New"/>
                <a:cs typeface="Courier New"/>
              </a:rPr>
              <a:t>);</a:t>
            </a:r>
          </a:p>
          <a:p>
            <a:pPr marL="457200" lvl="1" indent="0" algn="r">
              <a:lnSpc>
                <a:spcPct val="90000"/>
              </a:lnSpc>
              <a:buClr>
                <a:srgbClr val="E20074"/>
              </a:buClr>
              <a:buSzPts val="1050"/>
            </a:pPr>
            <a:r>
              <a:rPr lang="en-US" sz="1400" dirty="0" err="1">
                <a:solidFill>
                  <a:schemeClr val="tx1">
                    <a:lumMod val="50000"/>
                  </a:schemeClr>
                </a:solidFill>
                <a:latin typeface="Courier New"/>
                <a:ea typeface="Courier New"/>
                <a:cs typeface="Courier New"/>
              </a:rPr>
              <a:t>app.jsx</a:t>
            </a:r>
            <a:endParaRPr lang="en-US" sz="1400" dirty="0">
              <a:solidFill>
                <a:schemeClr val="tx1">
                  <a:lumMod val="50000"/>
                </a:schemeClr>
              </a:solidFill>
              <a:latin typeface="Courier New"/>
              <a:ea typeface="Courier New"/>
              <a:cs typeface="Courier New"/>
            </a:endParaRPr>
          </a:p>
          <a:p>
            <a:pPr marL="457200" lvl="1" indent="0">
              <a:lnSpc>
                <a:spcPct val="90000"/>
              </a:lnSpc>
              <a:buClr>
                <a:srgbClr val="E20074"/>
              </a:buClr>
              <a:buSzPts val="1050"/>
            </a:pPr>
            <a:endParaRPr lang="ru-RU" sz="1400" dirty="0">
              <a:solidFill>
                <a:srgbClr val="7F0055"/>
              </a:solidFill>
              <a:latin typeface="Courier New"/>
              <a:ea typeface="Courier New"/>
              <a:cs typeface="Courier New"/>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dirty="0"/>
          </a:p>
        </p:txBody>
      </p:sp>
    </p:spTree>
    <p:extLst>
      <p:ext uri="{BB962C8B-B14F-4D97-AF65-F5344CB8AC3E}">
        <p14:creationId xmlns:p14="http://schemas.microsoft.com/office/powerpoint/2010/main" val="163665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a:t>
            </a:r>
            <a:endParaRPr lang="ru-RU" dirty="0"/>
          </a:p>
        </p:txBody>
      </p:sp>
      <p:sp>
        <p:nvSpPr>
          <p:cNvPr id="3" name="Text Placeholder 2"/>
          <p:cNvSpPr>
            <a:spLocks noGrp="1"/>
          </p:cNvSpPr>
          <p:nvPr>
            <p:ph type="body" idx="1"/>
          </p:nvPr>
        </p:nvSpPr>
        <p:spPr>
          <a:xfrm>
            <a:off x="287474" y="886692"/>
            <a:ext cx="8490331" cy="5029554"/>
          </a:xfrm>
        </p:spPr>
        <p:txBody>
          <a:bodyPr/>
          <a:lstStyle/>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class Welcome extends </a:t>
            </a:r>
            <a:r>
              <a:rPr lang="en-US" sz="1000" dirty="0" err="1">
                <a:solidFill>
                  <a:srgbClr val="7F0055"/>
                </a:solidFill>
                <a:latin typeface="Courier New"/>
                <a:ea typeface="Courier New"/>
                <a:cs typeface="Courier New"/>
              </a:rPr>
              <a:t>React.Component</a:t>
            </a:r>
            <a:r>
              <a:rPr lang="en-US" sz="10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endParaRPr lang="en-US" sz="1000" dirty="0">
              <a:solidFill>
                <a:srgbClr val="7F0055"/>
              </a:solidFill>
              <a:latin typeface="Courier New"/>
              <a:ea typeface="Courier New"/>
              <a:cs typeface="Courier New"/>
            </a:endParaRP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constructor(props) {</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super(props);</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r>
              <a:rPr lang="en-US" sz="1000" dirty="0" err="1">
                <a:solidFill>
                  <a:srgbClr val="7F0055"/>
                </a:solidFill>
                <a:latin typeface="Courier New"/>
                <a:ea typeface="Courier New"/>
                <a:cs typeface="Courier New"/>
              </a:rPr>
              <a:t>this.state</a:t>
            </a:r>
            <a:r>
              <a:rPr lang="en-US" sz="1000" dirty="0">
                <a:solidFill>
                  <a:srgbClr val="7F0055"/>
                </a:solidFill>
                <a:latin typeface="Courier New"/>
                <a:ea typeface="Courier New"/>
                <a:cs typeface="Courier New"/>
              </a:rPr>
              <a:t> = {color: 'black'}</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endParaRPr lang="en-US" sz="1000" dirty="0">
              <a:solidFill>
                <a:srgbClr val="7F0055"/>
              </a:solidFill>
              <a:latin typeface="Courier New"/>
              <a:ea typeface="Courier New"/>
              <a:cs typeface="Courier New"/>
            </a:endParaRP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r>
              <a:rPr lang="en-US" sz="1000" dirty="0" err="1">
                <a:solidFill>
                  <a:srgbClr val="7F0055"/>
                </a:solidFill>
                <a:latin typeface="Courier New"/>
                <a:ea typeface="Courier New"/>
                <a:cs typeface="Courier New"/>
              </a:rPr>
              <a:t>componentDidMount</a:t>
            </a:r>
            <a:r>
              <a:rPr lang="en-US" sz="10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r>
              <a:rPr lang="en-US" sz="1000" dirty="0" err="1">
                <a:solidFill>
                  <a:srgbClr val="7F0055"/>
                </a:solidFill>
                <a:latin typeface="Courier New"/>
                <a:ea typeface="Courier New"/>
                <a:cs typeface="Courier New"/>
              </a:rPr>
              <a:t>this.timerID</a:t>
            </a:r>
            <a:r>
              <a:rPr lang="en-US" sz="1000" dirty="0">
                <a:solidFill>
                  <a:srgbClr val="7F0055"/>
                </a:solidFill>
                <a:latin typeface="Courier New"/>
                <a:ea typeface="Courier New"/>
                <a:cs typeface="Courier New"/>
              </a:rPr>
              <a:t> = </a:t>
            </a:r>
            <a:r>
              <a:rPr lang="en-US" sz="1000" dirty="0" err="1">
                <a:solidFill>
                  <a:srgbClr val="7F0055"/>
                </a:solidFill>
                <a:latin typeface="Courier New"/>
                <a:ea typeface="Courier New"/>
                <a:cs typeface="Courier New"/>
              </a:rPr>
              <a:t>setInterval</a:t>
            </a:r>
            <a:r>
              <a:rPr lang="en-US" sz="1000" dirty="0">
                <a:solidFill>
                  <a:srgbClr val="7F0055"/>
                </a:solidFill>
                <a:latin typeface="Courier New"/>
                <a:ea typeface="Courier New"/>
                <a:cs typeface="Courier New"/>
              </a:rPr>
              <a:t>(</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 =&gt; </a:t>
            </a:r>
            <a:r>
              <a:rPr lang="en-US" sz="1000" dirty="0" err="1">
                <a:solidFill>
                  <a:srgbClr val="7F0055"/>
                </a:solidFill>
                <a:latin typeface="Courier New"/>
                <a:ea typeface="Courier New"/>
                <a:cs typeface="Courier New"/>
              </a:rPr>
              <a:t>this.changeColor</a:t>
            </a:r>
            <a:r>
              <a:rPr lang="en-US" sz="1000" dirty="0">
                <a:solidFill>
                  <a:srgbClr val="7F0055"/>
                </a:solidFill>
                <a:latin typeface="Courier New"/>
                <a:ea typeface="Courier New"/>
                <a:cs typeface="Courier New"/>
              </a:rPr>
              <a:t>(),</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1000</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endParaRPr lang="en-US" sz="1000" dirty="0">
              <a:solidFill>
                <a:srgbClr val="7F0055"/>
              </a:solidFill>
              <a:latin typeface="Courier New"/>
              <a:ea typeface="Courier New"/>
              <a:cs typeface="Courier New"/>
            </a:endParaRP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r>
              <a:rPr lang="en-US" sz="1000" dirty="0" err="1">
                <a:solidFill>
                  <a:srgbClr val="7F0055"/>
                </a:solidFill>
                <a:latin typeface="Courier New"/>
                <a:ea typeface="Courier New"/>
                <a:cs typeface="Courier New"/>
              </a:rPr>
              <a:t>componentWillUnmount</a:t>
            </a:r>
            <a:r>
              <a:rPr lang="en-US" sz="10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r>
              <a:rPr lang="en-US" sz="1000" dirty="0" err="1">
                <a:solidFill>
                  <a:srgbClr val="7F0055"/>
                </a:solidFill>
                <a:latin typeface="Courier New"/>
                <a:ea typeface="Courier New"/>
                <a:cs typeface="Courier New"/>
              </a:rPr>
              <a:t>clearInterval</a:t>
            </a:r>
            <a:r>
              <a:rPr lang="en-US" sz="1000" dirty="0">
                <a:solidFill>
                  <a:srgbClr val="7F0055"/>
                </a:solidFill>
                <a:latin typeface="Courier New"/>
                <a:ea typeface="Courier New"/>
                <a:cs typeface="Courier New"/>
              </a:rPr>
              <a:t>(</a:t>
            </a:r>
            <a:r>
              <a:rPr lang="en-US" sz="1000" dirty="0" err="1">
                <a:solidFill>
                  <a:srgbClr val="7F0055"/>
                </a:solidFill>
                <a:latin typeface="Courier New"/>
                <a:ea typeface="Courier New"/>
                <a:cs typeface="Courier New"/>
              </a:rPr>
              <a:t>this.timerID</a:t>
            </a:r>
            <a:r>
              <a:rPr lang="en-US" sz="1000" dirty="0">
                <a:solidFill>
                  <a:srgbClr val="7F0055"/>
                </a:solidFill>
                <a:latin typeface="Courier New"/>
                <a:ea typeface="Courier New"/>
                <a:cs typeface="Courier New"/>
              </a:rPr>
              <a:t>);</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endParaRPr lang="en-US" sz="1000" dirty="0">
              <a:solidFill>
                <a:srgbClr val="7F0055"/>
              </a:solidFill>
              <a:latin typeface="Courier New"/>
              <a:ea typeface="Courier New"/>
              <a:cs typeface="Courier New"/>
            </a:endParaRP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r>
              <a:rPr lang="en-US" sz="1000" dirty="0" err="1">
                <a:solidFill>
                  <a:srgbClr val="7F0055"/>
                </a:solidFill>
                <a:latin typeface="Courier New"/>
                <a:ea typeface="Courier New"/>
                <a:cs typeface="Courier New"/>
              </a:rPr>
              <a:t>changeColor</a:t>
            </a:r>
            <a:r>
              <a:rPr lang="en-US" sz="10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r>
              <a:rPr lang="en-US" sz="1000" dirty="0" err="1">
                <a:solidFill>
                  <a:srgbClr val="7F0055"/>
                </a:solidFill>
                <a:latin typeface="Courier New"/>
                <a:ea typeface="Courier New"/>
                <a:cs typeface="Courier New"/>
              </a:rPr>
              <a:t>this.setState</a:t>
            </a:r>
            <a:r>
              <a:rPr lang="en-US" sz="1000" dirty="0">
                <a:solidFill>
                  <a:srgbClr val="7F0055"/>
                </a:solidFill>
                <a:latin typeface="Courier New"/>
                <a:ea typeface="Courier New"/>
                <a:cs typeface="Courier New"/>
              </a:rPr>
              <a:t>({</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color: '#' + </a:t>
            </a:r>
            <a:r>
              <a:rPr lang="en-US" sz="1000" dirty="0" err="1">
                <a:solidFill>
                  <a:srgbClr val="7F0055"/>
                </a:solidFill>
                <a:latin typeface="Courier New"/>
                <a:ea typeface="Courier New"/>
                <a:cs typeface="Courier New"/>
              </a:rPr>
              <a:t>Math.floor</a:t>
            </a:r>
            <a:r>
              <a:rPr lang="en-US" sz="1000" dirty="0">
                <a:solidFill>
                  <a:srgbClr val="7F0055"/>
                </a:solidFill>
                <a:latin typeface="Courier New"/>
                <a:ea typeface="Courier New"/>
                <a:cs typeface="Courier New"/>
              </a:rPr>
              <a:t>(</a:t>
            </a:r>
            <a:r>
              <a:rPr lang="en-US" sz="1000" dirty="0" err="1">
                <a:solidFill>
                  <a:srgbClr val="7F0055"/>
                </a:solidFill>
                <a:latin typeface="Courier New"/>
                <a:ea typeface="Courier New"/>
                <a:cs typeface="Courier New"/>
              </a:rPr>
              <a:t>Math.random</a:t>
            </a:r>
            <a:r>
              <a:rPr lang="en-US" sz="1000" dirty="0">
                <a:solidFill>
                  <a:srgbClr val="7F0055"/>
                </a:solidFill>
                <a:latin typeface="Courier New"/>
                <a:ea typeface="Courier New"/>
                <a:cs typeface="Courier New"/>
              </a:rPr>
              <a:t>()*16777215).</a:t>
            </a:r>
            <a:r>
              <a:rPr lang="en-US" sz="1000" dirty="0" err="1">
                <a:solidFill>
                  <a:srgbClr val="7F0055"/>
                </a:solidFill>
                <a:latin typeface="Courier New"/>
                <a:ea typeface="Courier New"/>
                <a:cs typeface="Courier New"/>
              </a:rPr>
              <a:t>toString</a:t>
            </a:r>
            <a:r>
              <a:rPr lang="en-US" sz="1000" dirty="0">
                <a:solidFill>
                  <a:srgbClr val="7F0055"/>
                </a:solidFill>
                <a:latin typeface="Courier New"/>
                <a:ea typeface="Courier New"/>
                <a:cs typeface="Courier New"/>
              </a:rPr>
              <a:t>(16)</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endParaRPr lang="en-US" sz="1000" dirty="0">
              <a:solidFill>
                <a:srgbClr val="7F0055"/>
              </a:solidFill>
              <a:latin typeface="Courier New"/>
              <a:ea typeface="Courier New"/>
              <a:cs typeface="Courier New"/>
            </a:endParaRP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render() {</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return (</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&lt;h1 style={{color: </a:t>
            </a:r>
            <a:r>
              <a:rPr lang="en-US" sz="1000" dirty="0" err="1">
                <a:solidFill>
                  <a:srgbClr val="7F0055"/>
                </a:solidFill>
                <a:latin typeface="Courier New"/>
                <a:ea typeface="Courier New"/>
                <a:cs typeface="Courier New"/>
              </a:rPr>
              <a:t>this.state.color</a:t>
            </a:r>
            <a:r>
              <a:rPr lang="en-US" sz="1000" dirty="0">
                <a:solidFill>
                  <a:srgbClr val="7F0055"/>
                </a:solidFill>
                <a:latin typeface="Courier New"/>
                <a:ea typeface="Courier New"/>
                <a:cs typeface="Courier New"/>
              </a:rPr>
              <a:t>}}&gt;Hello {this.props.name}!&lt;/h1&gt;</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a:t>
            </a:r>
            <a:endParaRPr lang="ru-RU" sz="1000" dirty="0">
              <a:solidFill>
                <a:srgbClr val="7F0055"/>
              </a:solidFill>
              <a:latin typeface="Courier New"/>
              <a:ea typeface="Courier New"/>
              <a:cs typeface="Courier New"/>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dirty="0"/>
          </a:p>
        </p:txBody>
      </p:sp>
    </p:spTree>
    <p:extLst>
      <p:ext uri="{BB962C8B-B14F-4D97-AF65-F5344CB8AC3E}">
        <p14:creationId xmlns:p14="http://schemas.microsoft.com/office/powerpoint/2010/main" val="41148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Lifecycle</a:t>
            </a:r>
            <a:endParaRPr lang="ru-RU"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dirty="0"/>
          </a:p>
        </p:txBody>
      </p:sp>
      <p:pic>
        <p:nvPicPr>
          <p:cNvPr id="4" name="Picture 3"/>
          <p:cNvPicPr>
            <a:picLocks noChangeAspect="1"/>
          </p:cNvPicPr>
          <p:nvPr/>
        </p:nvPicPr>
        <p:blipFill>
          <a:blip r:embed="rId2"/>
          <a:stretch>
            <a:fillRect/>
          </a:stretch>
        </p:blipFill>
        <p:spPr>
          <a:xfrm>
            <a:off x="762000" y="1343025"/>
            <a:ext cx="7620000" cy="4171950"/>
          </a:xfrm>
          <a:prstGeom prst="rect">
            <a:avLst/>
          </a:prstGeom>
        </p:spPr>
      </p:pic>
      <p:sp>
        <p:nvSpPr>
          <p:cNvPr id="5" name="TextBox 4"/>
          <p:cNvSpPr txBox="1"/>
          <p:nvPr/>
        </p:nvSpPr>
        <p:spPr>
          <a:xfrm>
            <a:off x="654008" y="835676"/>
            <a:ext cx="2759089" cy="307777"/>
          </a:xfrm>
          <a:prstGeom prst="rect">
            <a:avLst/>
          </a:prstGeom>
          <a:noFill/>
        </p:spPr>
        <p:txBody>
          <a:bodyPr wrap="none" rtlCol="0">
            <a:spAutoFit/>
          </a:bodyPr>
          <a:lstStyle/>
          <a:p>
            <a:r>
              <a:rPr lang="en-US"/>
              <a:t>https://habr.com/ru/post/358090/</a:t>
            </a:r>
            <a:endParaRPr lang="ru-RU" dirty="0"/>
          </a:p>
        </p:txBody>
      </p:sp>
    </p:spTree>
    <p:extLst>
      <p:ext uri="{BB962C8B-B14F-4D97-AF65-F5344CB8AC3E}">
        <p14:creationId xmlns:p14="http://schemas.microsoft.com/office/powerpoint/2010/main" val="421534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events</a:t>
            </a:r>
            <a:br>
              <a:rPr lang="en-US" dirty="0"/>
            </a:br>
            <a:endParaRPr lang="ru-RU" dirty="0"/>
          </a:p>
        </p:txBody>
      </p:sp>
      <p:sp>
        <p:nvSpPr>
          <p:cNvPr id="3" name="Text Placeholder 2"/>
          <p:cNvSpPr>
            <a:spLocks noGrp="1"/>
          </p:cNvSpPr>
          <p:nvPr>
            <p:ph type="body" idx="1"/>
          </p:nvPr>
        </p:nvSpPr>
        <p:spPr>
          <a:xfrm>
            <a:off x="326551" y="914400"/>
            <a:ext cx="8490331" cy="4995556"/>
          </a:xfrm>
        </p:spPr>
        <p:txBody>
          <a:bodyPr/>
          <a:lstStyle/>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class Welcome extends </a:t>
            </a:r>
            <a:r>
              <a:rPr lang="en-US" sz="1000" dirty="0" err="1">
                <a:solidFill>
                  <a:srgbClr val="7F0055"/>
                </a:solidFill>
                <a:latin typeface="Courier New"/>
                <a:ea typeface="Courier New"/>
                <a:cs typeface="Courier New"/>
              </a:rPr>
              <a:t>React.Component</a:t>
            </a:r>
            <a:r>
              <a:rPr lang="en-US" sz="10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endParaRPr lang="en-US" sz="1000" dirty="0">
              <a:solidFill>
                <a:srgbClr val="7F0055"/>
              </a:solidFill>
              <a:latin typeface="Courier New"/>
              <a:ea typeface="Courier New"/>
              <a:cs typeface="Courier New"/>
            </a:endParaRP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constructor(props) {</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super(props);</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r>
              <a:rPr lang="en-US" sz="1000" dirty="0" err="1">
                <a:solidFill>
                  <a:srgbClr val="7F0055"/>
                </a:solidFill>
                <a:latin typeface="Courier New"/>
                <a:ea typeface="Courier New"/>
                <a:cs typeface="Courier New"/>
              </a:rPr>
              <a:t>this.state</a:t>
            </a:r>
            <a:r>
              <a:rPr lang="en-US" sz="1000" dirty="0">
                <a:solidFill>
                  <a:srgbClr val="7F0055"/>
                </a:solidFill>
                <a:latin typeface="Courier New"/>
                <a:ea typeface="Courier New"/>
                <a:cs typeface="Courier New"/>
              </a:rPr>
              <a:t> = {color: 'black'}</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endParaRPr lang="en-US" sz="1000" dirty="0">
              <a:solidFill>
                <a:srgbClr val="7F0055"/>
              </a:solidFill>
              <a:latin typeface="Courier New"/>
              <a:ea typeface="Courier New"/>
              <a:cs typeface="Courier New"/>
            </a:endParaRP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r>
              <a:rPr lang="en-US" sz="1000" b="1" dirty="0" err="1">
                <a:solidFill>
                  <a:srgbClr val="7F0055"/>
                </a:solidFill>
                <a:latin typeface="Courier New"/>
                <a:ea typeface="Courier New"/>
                <a:cs typeface="Courier New"/>
              </a:rPr>
              <a:t>handleClick</a:t>
            </a:r>
            <a:r>
              <a:rPr lang="en-US" sz="1000" dirty="0">
                <a:solidFill>
                  <a:srgbClr val="7F0055"/>
                </a:solidFill>
                <a:latin typeface="Courier New"/>
                <a:ea typeface="Courier New"/>
                <a:cs typeface="Courier New"/>
              </a:rPr>
              <a:t> = () =&gt; {</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r>
              <a:rPr lang="en-US" sz="1000" dirty="0" err="1">
                <a:solidFill>
                  <a:srgbClr val="7F0055"/>
                </a:solidFill>
                <a:latin typeface="Courier New"/>
                <a:ea typeface="Courier New"/>
                <a:cs typeface="Courier New"/>
              </a:rPr>
              <a:t>this.setState</a:t>
            </a:r>
            <a:r>
              <a:rPr lang="en-US" sz="1000" dirty="0">
                <a:solidFill>
                  <a:srgbClr val="7F0055"/>
                </a:solidFill>
                <a:latin typeface="Courier New"/>
                <a:ea typeface="Courier New"/>
                <a:cs typeface="Courier New"/>
              </a:rPr>
              <a:t>({</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color: '#' + </a:t>
            </a:r>
            <a:r>
              <a:rPr lang="en-US" sz="1000" dirty="0" err="1">
                <a:solidFill>
                  <a:srgbClr val="7F0055"/>
                </a:solidFill>
                <a:latin typeface="Courier New"/>
                <a:ea typeface="Courier New"/>
                <a:cs typeface="Courier New"/>
              </a:rPr>
              <a:t>Math.floor</a:t>
            </a:r>
            <a:r>
              <a:rPr lang="en-US" sz="1000" dirty="0">
                <a:solidFill>
                  <a:srgbClr val="7F0055"/>
                </a:solidFill>
                <a:latin typeface="Courier New"/>
                <a:ea typeface="Courier New"/>
                <a:cs typeface="Courier New"/>
              </a:rPr>
              <a:t>(</a:t>
            </a:r>
            <a:r>
              <a:rPr lang="en-US" sz="1000" dirty="0" err="1">
                <a:solidFill>
                  <a:srgbClr val="7F0055"/>
                </a:solidFill>
                <a:latin typeface="Courier New"/>
                <a:ea typeface="Courier New"/>
                <a:cs typeface="Courier New"/>
              </a:rPr>
              <a:t>Math.random</a:t>
            </a:r>
            <a:r>
              <a:rPr lang="en-US" sz="1000" dirty="0">
                <a:solidFill>
                  <a:srgbClr val="7F0055"/>
                </a:solidFill>
                <a:latin typeface="Courier New"/>
                <a:ea typeface="Courier New"/>
                <a:cs typeface="Courier New"/>
              </a:rPr>
              <a:t>() * 16777215).</a:t>
            </a:r>
            <a:r>
              <a:rPr lang="en-US" sz="1000" dirty="0" err="1">
                <a:solidFill>
                  <a:srgbClr val="7F0055"/>
                </a:solidFill>
                <a:latin typeface="Courier New"/>
                <a:ea typeface="Courier New"/>
                <a:cs typeface="Courier New"/>
              </a:rPr>
              <a:t>toString</a:t>
            </a:r>
            <a:r>
              <a:rPr lang="en-US" sz="1000" dirty="0">
                <a:solidFill>
                  <a:srgbClr val="7F0055"/>
                </a:solidFill>
                <a:latin typeface="Courier New"/>
                <a:ea typeface="Courier New"/>
                <a:cs typeface="Courier New"/>
              </a:rPr>
              <a:t>(16)</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endParaRPr lang="en-US" sz="1000" dirty="0">
              <a:solidFill>
                <a:srgbClr val="7F0055"/>
              </a:solidFill>
              <a:latin typeface="Courier New"/>
              <a:ea typeface="Courier New"/>
              <a:cs typeface="Courier New"/>
            </a:endParaRP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render() {</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return (</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&lt;&gt;</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&lt;button </a:t>
            </a:r>
            <a:r>
              <a:rPr lang="en-US" sz="1000" b="1" dirty="0" err="1">
                <a:solidFill>
                  <a:srgbClr val="7F0055"/>
                </a:solidFill>
                <a:latin typeface="Courier New"/>
                <a:ea typeface="Courier New"/>
                <a:cs typeface="Courier New"/>
              </a:rPr>
              <a:t>onClick</a:t>
            </a:r>
            <a:r>
              <a:rPr lang="en-US" sz="1000" b="1" dirty="0">
                <a:solidFill>
                  <a:srgbClr val="7F0055"/>
                </a:solidFill>
                <a:latin typeface="Courier New"/>
                <a:ea typeface="Courier New"/>
                <a:cs typeface="Courier New"/>
              </a:rPr>
              <a:t>={</a:t>
            </a:r>
            <a:r>
              <a:rPr lang="en-US" sz="1000" b="1" dirty="0" err="1">
                <a:solidFill>
                  <a:srgbClr val="7F0055"/>
                </a:solidFill>
                <a:latin typeface="Courier New"/>
                <a:ea typeface="Courier New"/>
                <a:cs typeface="Courier New"/>
              </a:rPr>
              <a:t>this.handleClick</a:t>
            </a:r>
            <a:r>
              <a:rPr lang="en-US" sz="1000" b="1" dirty="0">
                <a:solidFill>
                  <a:srgbClr val="7F0055"/>
                </a:solidFill>
                <a:latin typeface="Courier New"/>
                <a:ea typeface="Courier New"/>
                <a:cs typeface="Courier New"/>
              </a:rPr>
              <a:t>}&gt;</a:t>
            </a:r>
            <a:r>
              <a:rPr lang="en-US" sz="1000" dirty="0">
                <a:solidFill>
                  <a:srgbClr val="7F0055"/>
                </a:solidFill>
                <a:latin typeface="Courier New"/>
                <a:ea typeface="Courier New"/>
                <a:cs typeface="Courier New"/>
              </a:rPr>
              <a:t>Change color&lt;/button&gt;</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&lt;h1 style={{color: </a:t>
            </a:r>
            <a:r>
              <a:rPr lang="en-US" sz="1000" dirty="0" err="1">
                <a:solidFill>
                  <a:srgbClr val="7F0055"/>
                </a:solidFill>
                <a:latin typeface="Courier New"/>
                <a:ea typeface="Courier New"/>
                <a:cs typeface="Courier New"/>
              </a:rPr>
              <a:t>this.state.color</a:t>
            </a:r>
            <a:r>
              <a:rPr lang="en-US" sz="1000" dirty="0">
                <a:solidFill>
                  <a:srgbClr val="7F0055"/>
                </a:solidFill>
                <a:latin typeface="Courier New"/>
                <a:ea typeface="Courier New"/>
                <a:cs typeface="Courier New"/>
              </a:rPr>
              <a:t>}}&gt;Hello {this.props.name}!&lt;/h1&gt;</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&lt;/&gt;</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a:t>
            </a:r>
          </a:p>
          <a:p>
            <a:pPr marL="800100" lvl="1" indent="-342900">
              <a:lnSpc>
                <a:spcPct val="90000"/>
              </a:lnSpc>
              <a:buClr>
                <a:srgbClr val="E20074"/>
              </a:buClr>
              <a:buSzPts val="1050"/>
              <a:buFont typeface="Arial"/>
              <a:buAutoNum type="arabicPeriod"/>
            </a:pPr>
            <a:endParaRPr lang="en-US" sz="1000" dirty="0">
              <a:solidFill>
                <a:srgbClr val="7F0055"/>
              </a:solidFill>
              <a:latin typeface="Courier New"/>
              <a:ea typeface="Courier New"/>
              <a:cs typeface="Courier New"/>
            </a:endParaRP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class App extends </a:t>
            </a:r>
            <a:r>
              <a:rPr lang="en-US" sz="1000" dirty="0" err="1">
                <a:solidFill>
                  <a:srgbClr val="7F0055"/>
                </a:solidFill>
                <a:latin typeface="Courier New"/>
                <a:ea typeface="Courier New"/>
                <a:cs typeface="Courier New"/>
              </a:rPr>
              <a:t>React.Component</a:t>
            </a:r>
            <a:r>
              <a:rPr lang="en-US" sz="10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render() {</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return (</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&lt;Welcome name="World"/&gt;</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    }</a:t>
            </a:r>
          </a:p>
          <a:p>
            <a:pPr marL="800100" lvl="1" indent="-342900">
              <a:lnSpc>
                <a:spcPct val="90000"/>
              </a:lnSpc>
              <a:buClr>
                <a:srgbClr val="E20074"/>
              </a:buClr>
              <a:buSzPts val="1050"/>
              <a:buFont typeface="Arial"/>
              <a:buAutoNum type="arabicPeriod"/>
            </a:pPr>
            <a:r>
              <a:rPr lang="en-US" sz="1000" dirty="0">
                <a:solidFill>
                  <a:srgbClr val="7F0055"/>
                </a:solidFill>
                <a:latin typeface="Courier New"/>
                <a:ea typeface="Courier New"/>
                <a:cs typeface="Courier New"/>
              </a:rPr>
              <a:t>}</a:t>
            </a:r>
            <a:endParaRPr lang="ru-RU" sz="1000" dirty="0">
              <a:solidFill>
                <a:srgbClr val="7F0055"/>
              </a:solidFill>
              <a:latin typeface="Courier New"/>
              <a:ea typeface="Courier New"/>
              <a:cs typeface="Courier New"/>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dirty="0"/>
          </a:p>
        </p:txBody>
      </p:sp>
    </p:spTree>
    <p:extLst>
      <p:ext uri="{BB962C8B-B14F-4D97-AF65-F5344CB8AC3E}">
        <p14:creationId xmlns:p14="http://schemas.microsoft.com/office/powerpoint/2010/main" val="11847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to read</a:t>
            </a:r>
            <a:endParaRPr lang="ru-RU" dirty="0"/>
          </a:p>
        </p:txBody>
      </p:sp>
      <p:sp>
        <p:nvSpPr>
          <p:cNvPr id="3" name="Text Placeholder 2"/>
          <p:cNvSpPr>
            <a:spLocks noGrp="1"/>
          </p:cNvSpPr>
          <p:nvPr>
            <p:ph type="body" idx="1"/>
          </p:nvPr>
        </p:nvSpPr>
        <p:spPr/>
        <p:txBody>
          <a:bodyPr/>
          <a:lstStyle/>
          <a:p>
            <a:pPr marL="514350" indent="-285750">
              <a:buFont typeface="Arial" panose="020B0604020202020204" pitchFamily="34" charset="0"/>
              <a:buChar char="•"/>
            </a:pPr>
            <a:r>
              <a:rPr lang="en-US" dirty="0"/>
              <a:t>Node.js</a:t>
            </a:r>
          </a:p>
          <a:p>
            <a:pPr marL="514350" indent="-285750">
              <a:buFont typeface="Arial" panose="020B0604020202020204" pitchFamily="34" charset="0"/>
              <a:buChar char="•"/>
            </a:pPr>
            <a:r>
              <a:rPr lang="en-US" dirty="0" err="1"/>
              <a:t>npm</a:t>
            </a:r>
            <a:endParaRPr lang="en-US" dirty="0"/>
          </a:p>
          <a:p>
            <a:pPr marL="514350" indent="-285750">
              <a:buFont typeface="Arial" panose="020B0604020202020204" pitchFamily="34" charset="0"/>
              <a:buChar char="•"/>
            </a:pPr>
            <a:r>
              <a:rPr lang="en-US" dirty="0"/>
              <a:t>Babel</a:t>
            </a:r>
          </a:p>
          <a:p>
            <a:pPr marL="514350" indent="-285750">
              <a:buFont typeface="Arial" panose="020B0604020202020204" pitchFamily="34" charset="0"/>
              <a:buChar char="•"/>
            </a:pPr>
            <a:r>
              <a:rPr lang="en-US" dirty="0"/>
              <a:t>Next.js</a:t>
            </a:r>
          </a:p>
          <a:p>
            <a:pPr marL="514350" indent="-285750">
              <a:buFont typeface="Arial" panose="020B0604020202020204" pitchFamily="34" charset="0"/>
              <a:buChar char="•"/>
            </a:pPr>
            <a:r>
              <a:rPr lang="en-US" dirty="0" err="1"/>
              <a:t>Webpack</a:t>
            </a:r>
            <a:endParaRPr lang="en-US" dirty="0"/>
          </a:p>
          <a:p>
            <a:pPr marL="514350" indent="-285750">
              <a:buFont typeface="Arial" panose="020B0604020202020204" pitchFamily="34" charset="0"/>
              <a:buChar char="•"/>
            </a:pPr>
            <a:r>
              <a:rPr lang="en-US" dirty="0" err="1"/>
              <a:t>Css</a:t>
            </a:r>
            <a:r>
              <a:rPr lang="en-US" dirty="0"/>
              <a:t> modules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dirty="0"/>
          </a:p>
        </p:txBody>
      </p:sp>
    </p:spTree>
    <p:extLst>
      <p:ext uri="{BB962C8B-B14F-4D97-AF65-F5344CB8AC3E}">
        <p14:creationId xmlns:p14="http://schemas.microsoft.com/office/powerpoint/2010/main" val="64815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9"/>
          <p:cNvSpPr txBox="1">
            <a:spLocks noGrp="1"/>
          </p:cNvSpPr>
          <p:nvPr>
            <p:ph type="title"/>
          </p:nvPr>
        </p:nvSpPr>
        <p:spPr>
          <a:xfrm>
            <a:off x="326551" y="266693"/>
            <a:ext cx="8490331" cy="53338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sz="2400" dirty="0"/>
              <a:t>Standard Web App (static)</a:t>
            </a:r>
            <a:endParaRPr dirty="0"/>
          </a:p>
        </p:txBody>
      </p:sp>
      <p:sp>
        <p:nvSpPr>
          <p:cNvPr id="289" name="Google Shape;289;p39"/>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290" name="Google Shape;290;p39"/>
          <p:cNvSpPr txBox="1"/>
          <p:nvPr/>
        </p:nvSpPr>
        <p:spPr>
          <a:xfrm>
            <a:off x="457198" y="729539"/>
            <a:ext cx="3322712" cy="4240063"/>
          </a:xfrm>
          <a:prstGeom prst="rect">
            <a:avLst/>
          </a:prstGeom>
          <a:noFill/>
          <a:ln>
            <a:noFill/>
          </a:ln>
        </p:spPr>
        <p:txBody>
          <a:bodyPr spcFirstLastPara="1" wrap="square" lIns="91425" tIns="45700" rIns="91425" bIns="45700" anchor="t" anchorCtr="0">
            <a:noAutofit/>
          </a:bodyPr>
          <a:lstStyle/>
          <a:p>
            <a:pPr marL="222250" marR="0" lvl="0" indent="-107950" algn="l" rtl="0">
              <a:lnSpc>
                <a:spcPct val="90000"/>
              </a:lnSpc>
              <a:spcBef>
                <a:spcPts val="0"/>
              </a:spcBef>
              <a:spcAft>
                <a:spcPts val="0"/>
              </a:spcAft>
              <a:buClr>
                <a:schemeClr val="dk2"/>
              </a:buClr>
              <a:buSzPts val="1800"/>
              <a:buFont typeface="Noto Sans Symbols"/>
              <a:buNone/>
            </a:pPr>
            <a:endParaRPr sz="2400">
              <a:solidFill>
                <a:schemeClr val="dk1"/>
              </a:solidFill>
              <a:latin typeface="Arial Narrow"/>
              <a:ea typeface="Arial Narrow"/>
              <a:cs typeface="Arial Narrow"/>
              <a:sym typeface="Arial Narrow"/>
            </a:endParaRPr>
          </a:p>
        </p:txBody>
      </p:sp>
      <p:sp>
        <p:nvSpPr>
          <p:cNvPr id="291" name="Google Shape;291;p39"/>
          <p:cNvSpPr/>
          <p:nvPr/>
        </p:nvSpPr>
        <p:spPr>
          <a:xfrm>
            <a:off x="1043608" y="1203441"/>
            <a:ext cx="432048" cy="4320480"/>
          </a:xfrm>
          <a:prstGeom prst="roundRect">
            <a:avLst>
              <a:gd name="adj" fmla="val 16667"/>
            </a:avLst>
          </a:prstGeom>
          <a:solidFill>
            <a:schemeClr val="lt2"/>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220663" marR="0" lvl="0" indent="-220663" algn="l" rtl="0">
              <a:lnSpc>
                <a:spcPct val="90000"/>
              </a:lnSpc>
              <a:spcBef>
                <a:spcPts val="0"/>
              </a:spcBef>
              <a:spcAft>
                <a:spcPts val="0"/>
              </a:spcAft>
              <a:buClr>
                <a:schemeClr val="dk2"/>
              </a:buClr>
              <a:buSzPts val="1500"/>
              <a:buFont typeface="Noto Sans Symbols"/>
              <a:buNone/>
            </a:pPr>
            <a:endParaRPr sz="2000" b="0" i="0" u="none" strike="noStrike" cap="none">
              <a:solidFill>
                <a:schemeClr val="dk1"/>
              </a:solidFill>
              <a:latin typeface="Arial"/>
              <a:ea typeface="Arial"/>
              <a:cs typeface="Arial"/>
              <a:sym typeface="Arial"/>
            </a:endParaRPr>
          </a:p>
        </p:txBody>
      </p:sp>
      <p:sp>
        <p:nvSpPr>
          <p:cNvPr id="292" name="Google Shape;292;p39"/>
          <p:cNvSpPr txBox="1"/>
          <p:nvPr/>
        </p:nvSpPr>
        <p:spPr>
          <a:xfrm>
            <a:off x="824476" y="521790"/>
            <a:ext cx="1302358" cy="4154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100" dirty="0">
                <a:solidFill>
                  <a:schemeClr val="dk1"/>
                </a:solidFill>
                <a:latin typeface="Arial"/>
                <a:ea typeface="Arial"/>
                <a:cs typeface="Arial"/>
                <a:sym typeface="Arial"/>
              </a:rPr>
              <a:t>Web Server</a:t>
            </a:r>
            <a:endParaRPr sz="2100" dirty="0">
              <a:solidFill>
                <a:schemeClr val="dk1"/>
              </a:solidFill>
              <a:latin typeface="Arial"/>
              <a:ea typeface="Arial"/>
              <a:cs typeface="Arial"/>
              <a:sym typeface="Arial"/>
            </a:endParaRPr>
          </a:p>
        </p:txBody>
      </p:sp>
      <p:sp>
        <p:nvSpPr>
          <p:cNvPr id="293" name="Google Shape;293;p39"/>
          <p:cNvSpPr txBox="1"/>
          <p:nvPr/>
        </p:nvSpPr>
        <p:spPr>
          <a:xfrm>
            <a:off x="6130061" y="527671"/>
            <a:ext cx="1502729" cy="4154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100" dirty="0">
                <a:solidFill>
                  <a:schemeClr val="dk1"/>
                </a:solidFill>
                <a:latin typeface="Arial"/>
                <a:ea typeface="Arial"/>
                <a:cs typeface="Arial"/>
                <a:sym typeface="Arial"/>
              </a:rPr>
              <a:t>Web Browser</a:t>
            </a:r>
            <a:endParaRPr sz="2100" dirty="0">
              <a:solidFill>
                <a:schemeClr val="dk1"/>
              </a:solidFill>
              <a:latin typeface="Arial"/>
              <a:ea typeface="Arial"/>
              <a:cs typeface="Arial"/>
              <a:sym typeface="Arial"/>
            </a:endParaRPr>
          </a:p>
        </p:txBody>
      </p:sp>
      <p:sp>
        <p:nvSpPr>
          <p:cNvPr id="294" name="Google Shape;294;p39"/>
          <p:cNvSpPr/>
          <p:nvPr/>
        </p:nvSpPr>
        <p:spPr>
          <a:xfrm>
            <a:off x="6449378" y="1203441"/>
            <a:ext cx="432048" cy="4320480"/>
          </a:xfrm>
          <a:prstGeom prst="roundRect">
            <a:avLst>
              <a:gd name="adj" fmla="val 16667"/>
            </a:avLst>
          </a:prstGeom>
          <a:solidFill>
            <a:schemeClr val="lt2"/>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220663" marR="0" lvl="0" indent="-220663" algn="l" rtl="0">
              <a:lnSpc>
                <a:spcPct val="90000"/>
              </a:lnSpc>
              <a:spcBef>
                <a:spcPts val="0"/>
              </a:spcBef>
              <a:spcAft>
                <a:spcPts val="0"/>
              </a:spcAft>
              <a:buClr>
                <a:schemeClr val="dk2"/>
              </a:buClr>
              <a:buSzPts val="1500"/>
              <a:buFont typeface="Noto Sans Symbols"/>
              <a:buNone/>
            </a:pPr>
            <a:endParaRPr sz="2000" b="0" i="0" u="none" strike="noStrike" cap="none">
              <a:solidFill>
                <a:schemeClr val="dk1"/>
              </a:solidFill>
              <a:latin typeface="Arial"/>
              <a:ea typeface="Arial"/>
              <a:cs typeface="Arial"/>
              <a:sym typeface="Arial"/>
            </a:endParaRPr>
          </a:p>
        </p:txBody>
      </p:sp>
      <p:sp>
        <p:nvSpPr>
          <p:cNvPr id="295" name="Google Shape;295;p39"/>
          <p:cNvSpPr/>
          <p:nvPr/>
        </p:nvSpPr>
        <p:spPr>
          <a:xfrm rot="10800000">
            <a:off x="1475656" y="1844824"/>
            <a:ext cx="4973722" cy="288032"/>
          </a:xfrm>
          <a:prstGeom prst="rightArrow">
            <a:avLst>
              <a:gd name="adj1" fmla="val 50000"/>
              <a:gd name="adj2" fmla="val 50000"/>
            </a:avLst>
          </a:prstGeom>
          <a:solidFill>
            <a:schemeClr val="lt2"/>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220663" marR="0" lvl="0" indent="-220663" algn="l" rtl="0">
              <a:lnSpc>
                <a:spcPct val="90000"/>
              </a:lnSpc>
              <a:spcBef>
                <a:spcPts val="0"/>
              </a:spcBef>
              <a:spcAft>
                <a:spcPts val="0"/>
              </a:spcAft>
              <a:buClr>
                <a:schemeClr val="dk2"/>
              </a:buClr>
              <a:buSzPts val="1500"/>
              <a:buFont typeface="Noto Sans Symbols"/>
              <a:buNone/>
            </a:pPr>
            <a:endParaRPr sz="2000" b="0" i="0" u="none" strike="noStrike" cap="none">
              <a:solidFill>
                <a:schemeClr val="dk1"/>
              </a:solidFill>
              <a:latin typeface="Arial"/>
              <a:ea typeface="Arial"/>
              <a:cs typeface="Arial"/>
              <a:sym typeface="Arial"/>
            </a:endParaRPr>
          </a:p>
        </p:txBody>
      </p:sp>
      <p:sp>
        <p:nvSpPr>
          <p:cNvPr id="296" name="Google Shape;296;p39"/>
          <p:cNvSpPr txBox="1"/>
          <p:nvPr/>
        </p:nvSpPr>
        <p:spPr>
          <a:xfrm>
            <a:off x="2848977" y="1266267"/>
            <a:ext cx="2592288" cy="4154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100" dirty="0">
                <a:solidFill>
                  <a:schemeClr val="dk1"/>
                </a:solidFill>
                <a:latin typeface="Arial"/>
                <a:ea typeface="Arial"/>
                <a:cs typeface="Arial"/>
                <a:sym typeface="Arial"/>
              </a:rPr>
              <a:t>URL Request to server</a:t>
            </a:r>
            <a:endParaRPr sz="2100" dirty="0">
              <a:solidFill>
                <a:schemeClr val="dk1"/>
              </a:solidFill>
              <a:latin typeface="Arial"/>
              <a:ea typeface="Arial"/>
              <a:cs typeface="Arial"/>
              <a:sym typeface="Arial"/>
            </a:endParaRPr>
          </a:p>
        </p:txBody>
      </p:sp>
      <p:sp>
        <p:nvSpPr>
          <p:cNvPr id="297" name="Google Shape;297;p39"/>
          <p:cNvSpPr/>
          <p:nvPr/>
        </p:nvSpPr>
        <p:spPr>
          <a:xfrm>
            <a:off x="1475656" y="2550044"/>
            <a:ext cx="4973722" cy="288032"/>
          </a:xfrm>
          <a:prstGeom prst="rightArrow">
            <a:avLst>
              <a:gd name="adj1" fmla="val 50000"/>
              <a:gd name="adj2" fmla="val 50000"/>
            </a:avLst>
          </a:prstGeom>
          <a:solidFill>
            <a:schemeClr val="lt2"/>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220663" marR="0" lvl="0" indent="-220663" algn="l" rtl="0">
              <a:lnSpc>
                <a:spcPct val="90000"/>
              </a:lnSpc>
              <a:spcBef>
                <a:spcPts val="0"/>
              </a:spcBef>
              <a:spcAft>
                <a:spcPts val="0"/>
              </a:spcAft>
              <a:buClr>
                <a:schemeClr val="dk2"/>
              </a:buClr>
              <a:buSzPts val="1500"/>
              <a:buFont typeface="Noto Sans Symbols"/>
              <a:buNone/>
            </a:pPr>
            <a:endParaRPr sz="2000" b="0" i="0" u="none" strike="noStrike" cap="none">
              <a:solidFill>
                <a:schemeClr val="dk1"/>
              </a:solidFill>
              <a:latin typeface="Arial"/>
              <a:ea typeface="Arial"/>
              <a:cs typeface="Arial"/>
              <a:sym typeface="Arial"/>
            </a:endParaRPr>
          </a:p>
        </p:txBody>
      </p:sp>
      <p:sp>
        <p:nvSpPr>
          <p:cNvPr id="298" name="Google Shape;298;p39"/>
          <p:cNvSpPr txBox="1"/>
          <p:nvPr/>
        </p:nvSpPr>
        <p:spPr>
          <a:xfrm>
            <a:off x="2321887" y="2011521"/>
            <a:ext cx="3502278" cy="4154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100" dirty="0">
                <a:solidFill>
                  <a:schemeClr val="dk1"/>
                </a:solidFill>
                <a:latin typeface="Arial"/>
                <a:ea typeface="Arial"/>
                <a:cs typeface="Arial"/>
                <a:sym typeface="Arial"/>
              </a:rPr>
              <a:t>Response with Webpage &amp; Assets</a:t>
            </a:r>
            <a:endParaRPr sz="2100" dirty="0">
              <a:solidFill>
                <a:schemeClr val="dk1"/>
              </a:solidFill>
              <a:latin typeface="Arial"/>
              <a:ea typeface="Arial"/>
              <a:cs typeface="Arial"/>
              <a:sym typeface="Arial"/>
            </a:endParaRPr>
          </a:p>
        </p:txBody>
      </p:sp>
      <p:sp>
        <p:nvSpPr>
          <p:cNvPr id="299" name="Google Shape;299;p39"/>
          <p:cNvSpPr/>
          <p:nvPr/>
        </p:nvSpPr>
        <p:spPr>
          <a:xfrm>
            <a:off x="7092279" y="1927147"/>
            <a:ext cx="797259" cy="834219"/>
          </a:xfrm>
          <a:prstGeom prst="roundRect">
            <a:avLst>
              <a:gd name="adj" fmla="val 16667"/>
            </a:avLst>
          </a:prstGeom>
          <a:solidFill>
            <a:schemeClr val="lt2"/>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220663" marR="0" lvl="0" indent="-220663" algn="l" rtl="0">
              <a:lnSpc>
                <a:spcPct val="90000"/>
              </a:lnSpc>
              <a:spcBef>
                <a:spcPts val="0"/>
              </a:spcBef>
              <a:spcAft>
                <a:spcPts val="0"/>
              </a:spcAft>
              <a:buClr>
                <a:schemeClr val="dk2"/>
              </a:buClr>
              <a:buSzPts val="1500"/>
              <a:buFont typeface="Noto Sans Symbols"/>
              <a:buNone/>
            </a:pPr>
            <a:r>
              <a:rPr lang="en-US" sz="2000" b="0" i="0" u="none" strike="noStrike" cap="none">
                <a:solidFill>
                  <a:schemeClr val="dk1"/>
                </a:solidFill>
                <a:latin typeface="Arial"/>
                <a:ea typeface="Arial"/>
                <a:cs typeface="Arial"/>
                <a:sym typeface="Arial"/>
              </a:rPr>
              <a:t>HTML</a:t>
            </a:r>
            <a:endParaRPr sz="2000" b="0" i="0" u="none" strike="noStrike" cap="none">
              <a:solidFill>
                <a:schemeClr val="dk1"/>
              </a:solidFill>
              <a:latin typeface="Arial"/>
              <a:ea typeface="Arial"/>
              <a:cs typeface="Arial"/>
              <a:sym typeface="Arial"/>
            </a:endParaRPr>
          </a:p>
        </p:txBody>
      </p:sp>
      <p:sp>
        <p:nvSpPr>
          <p:cNvPr id="300" name="Google Shape;300;p39"/>
          <p:cNvSpPr/>
          <p:nvPr/>
        </p:nvSpPr>
        <p:spPr>
          <a:xfrm>
            <a:off x="8028383" y="1927148"/>
            <a:ext cx="795029" cy="785774"/>
          </a:xfrm>
          <a:prstGeom prst="roundRect">
            <a:avLst>
              <a:gd name="adj" fmla="val 16667"/>
            </a:avLst>
          </a:prstGeom>
          <a:solidFill>
            <a:schemeClr val="lt2"/>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220663" marR="0" lvl="0" indent="-220663" algn="l" rtl="0">
              <a:lnSpc>
                <a:spcPct val="90000"/>
              </a:lnSpc>
              <a:spcBef>
                <a:spcPts val="0"/>
              </a:spcBef>
              <a:spcAft>
                <a:spcPts val="0"/>
              </a:spcAft>
              <a:buClr>
                <a:schemeClr val="dk2"/>
              </a:buClr>
              <a:buSzPts val="1500"/>
              <a:buFont typeface="Noto Sans Symbols"/>
              <a:buNone/>
            </a:pPr>
            <a:r>
              <a:rPr lang="en-US" sz="2000" b="0" i="0" u="none" strike="noStrike" cap="none" dirty="0">
                <a:solidFill>
                  <a:schemeClr val="dk1"/>
                </a:solidFill>
                <a:latin typeface="Arial"/>
                <a:ea typeface="Arial"/>
                <a:cs typeface="Arial"/>
                <a:sym typeface="Arial"/>
              </a:rPr>
              <a:t>Java</a:t>
            </a:r>
            <a:endParaRPr dirty="0"/>
          </a:p>
          <a:p>
            <a:pPr marL="220663" marR="0" lvl="0" indent="-220663" algn="l" rtl="0">
              <a:lnSpc>
                <a:spcPct val="90000"/>
              </a:lnSpc>
              <a:spcBef>
                <a:spcPts val="1000"/>
              </a:spcBef>
              <a:spcAft>
                <a:spcPts val="0"/>
              </a:spcAft>
              <a:buClr>
                <a:schemeClr val="dk2"/>
              </a:buClr>
              <a:buSzPts val="1500"/>
              <a:buFont typeface="Noto Sans Symbols"/>
              <a:buNone/>
            </a:pPr>
            <a:r>
              <a:rPr lang="en-US" sz="2000" b="0" i="0" u="none" strike="noStrike" cap="none" dirty="0">
                <a:solidFill>
                  <a:schemeClr val="dk1"/>
                </a:solidFill>
                <a:latin typeface="Arial"/>
                <a:ea typeface="Arial"/>
                <a:cs typeface="Arial"/>
                <a:sym typeface="Arial"/>
              </a:rPr>
              <a:t>Script</a:t>
            </a:r>
            <a:endParaRPr sz="2000" b="0" i="0" u="none" strike="noStrike" cap="none" dirty="0">
              <a:solidFill>
                <a:schemeClr val="dk1"/>
              </a:solidFill>
              <a:latin typeface="Arial"/>
              <a:ea typeface="Arial"/>
              <a:cs typeface="Arial"/>
              <a:sym typeface="Arial"/>
            </a:endParaRPr>
          </a:p>
        </p:txBody>
      </p:sp>
      <p:sp>
        <p:nvSpPr>
          <p:cNvPr id="301" name="Google Shape;301;p39"/>
          <p:cNvSpPr/>
          <p:nvPr/>
        </p:nvSpPr>
        <p:spPr>
          <a:xfrm rot="10800000">
            <a:off x="1475656" y="3789040"/>
            <a:ext cx="4973722" cy="288032"/>
          </a:xfrm>
          <a:prstGeom prst="rightArrow">
            <a:avLst>
              <a:gd name="adj1" fmla="val 50000"/>
              <a:gd name="adj2" fmla="val 50000"/>
            </a:avLst>
          </a:prstGeom>
          <a:solidFill>
            <a:schemeClr val="lt2"/>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220663" marR="0" lvl="0" indent="-220663" algn="l" rtl="0">
              <a:lnSpc>
                <a:spcPct val="90000"/>
              </a:lnSpc>
              <a:spcBef>
                <a:spcPts val="0"/>
              </a:spcBef>
              <a:spcAft>
                <a:spcPts val="0"/>
              </a:spcAft>
              <a:buClr>
                <a:schemeClr val="dk2"/>
              </a:buClr>
              <a:buSzPts val="1500"/>
              <a:buFont typeface="Noto Sans Symbols"/>
              <a:buNone/>
            </a:pPr>
            <a:endParaRPr sz="2000" b="0" i="0" u="none" strike="noStrike" cap="none">
              <a:solidFill>
                <a:schemeClr val="dk1"/>
              </a:solidFill>
              <a:latin typeface="Arial"/>
              <a:ea typeface="Arial"/>
              <a:cs typeface="Arial"/>
              <a:sym typeface="Arial"/>
            </a:endParaRPr>
          </a:p>
        </p:txBody>
      </p:sp>
      <p:sp>
        <p:nvSpPr>
          <p:cNvPr id="302" name="Google Shape;302;p39"/>
          <p:cNvSpPr/>
          <p:nvPr/>
        </p:nvSpPr>
        <p:spPr>
          <a:xfrm>
            <a:off x="1475656" y="4595790"/>
            <a:ext cx="4973722" cy="288032"/>
          </a:xfrm>
          <a:prstGeom prst="rightArrow">
            <a:avLst>
              <a:gd name="adj1" fmla="val 50000"/>
              <a:gd name="adj2" fmla="val 50000"/>
            </a:avLst>
          </a:prstGeom>
          <a:solidFill>
            <a:schemeClr val="lt2"/>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220663" marR="0" lvl="0" indent="-220663" algn="l" rtl="0">
              <a:lnSpc>
                <a:spcPct val="90000"/>
              </a:lnSpc>
              <a:spcBef>
                <a:spcPts val="0"/>
              </a:spcBef>
              <a:spcAft>
                <a:spcPts val="0"/>
              </a:spcAft>
              <a:buClr>
                <a:schemeClr val="dk2"/>
              </a:buClr>
              <a:buSzPts val="1500"/>
              <a:buFont typeface="Noto Sans Symbols"/>
              <a:buNone/>
            </a:pPr>
            <a:endParaRPr sz="2000" b="0" i="0" u="none" strike="noStrike" cap="none">
              <a:solidFill>
                <a:schemeClr val="dk1"/>
              </a:solidFill>
              <a:latin typeface="Arial"/>
              <a:ea typeface="Arial"/>
              <a:cs typeface="Arial"/>
              <a:sym typeface="Arial"/>
            </a:endParaRPr>
          </a:p>
        </p:txBody>
      </p:sp>
      <p:sp>
        <p:nvSpPr>
          <p:cNvPr id="303" name="Google Shape;303;p39"/>
          <p:cNvSpPr txBox="1"/>
          <p:nvPr/>
        </p:nvSpPr>
        <p:spPr>
          <a:xfrm>
            <a:off x="2337355" y="3093173"/>
            <a:ext cx="3281258" cy="4154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100" dirty="0">
                <a:solidFill>
                  <a:schemeClr val="dk1"/>
                </a:solidFill>
                <a:latin typeface="Arial"/>
                <a:ea typeface="Arial"/>
                <a:cs typeface="Arial"/>
                <a:sym typeface="Arial"/>
              </a:rPr>
              <a:t>User clicks on link, new Request</a:t>
            </a:r>
            <a:endParaRPr sz="2100" dirty="0">
              <a:solidFill>
                <a:schemeClr val="dk1"/>
              </a:solidFill>
              <a:latin typeface="Arial"/>
              <a:ea typeface="Arial"/>
              <a:cs typeface="Arial"/>
              <a:sym typeface="Arial"/>
            </a:endParaRPr>
          </a:p>
        </p:txBody>
      </p:sp>
      <p:sp>
        <p:nvSpPr>
          <p:cNvPr id="304" name="Google Shape;304;p39"/>
          <p:cNvSpPr txBox="1"/>
          <p:nvPr/>
        </p:nvSpPr>
        <p:spPr>
          <a:xfrm>
            <a:off x="2306421" y="4014629"/>
            <a:ext cx="3502278" cy="4154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100" dirty="0">
                <a:solidFill>
                  <a:schemeClr val="dk1"/>
                </a:solidFill>
                <a:latin typeface="Arial"/>
                <a:ea typeface="Arial"/>
                <a:cs typeface="Arial"/>
                <a:sym typeface="Arial"/>
              </a:rPr>
              <a:t>Response with Webpage &amp; Assets</a:t>
            </a:r>
            <a:endParaRPr sz="2100" dirty="0">
              <a:solidFill>
                <a:schemeClr val="dk1"/>
              </a:solidFill>
              <a:latin typeface="Arial"/>
              <a:ea typeface="Arial"/>
              <a:cs typeface="Arial"/>
              <a:sym typeface="Arial"/>
            </a:endParaRPr>
          </a:p>
        </p:txBody>
      </p:sp>
      <p:sp>
        <p:nvSpPr>
          <p:cNvPr id="305" name="Google Shape;305;p39"/>
          <p:cNvSpPr/>
          <p:nvPr/>
        </p:nvSpPr>
        <p:spPr>
          <a:xfrm>
            <a:off x="7092730" y="3838922"/>
            <a:ext cx="796807" cy="766912"/>
          </a:xfrm>
          <a:prstGeom prst="roundRect">
            <a:avLst>
              <a:gd name="adj" fmla="val 16667"/>
            </a:avLst>
          </a:prstGeom>
          <a:solidFill>
            <a:schemeClr val="lt2"/>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220663" marR="0" lvl="0" indent="-220663" algn="l" rtl="0">
              <a:lnSpc>
                <a:spcPct val="90000"/>
              </a:lnSpc>
              <a:spcBef>
                <a:spcPts val="0"/>
              </a:spcBef>
              <a:spcAft>
                <a:spcPts val="0"/>
              </a:spcAft>
              <a:buClr>
                <a:schemeClr val="dk2"/>
              </a:buClr>
              <a:buSzPts val="1500"/>
              <a:buFont typeface="Noto Sans Symbols"/>
              <a:buNone/>
            </a:pPr>
            <a:r>
              <a:rPr lang="en-US" sz="2000" b="0" i="0" u="none" strike="noStrike" cap="none" dirty="0">
                <a:solidFill>
                  <a:schemeClr val="dk1"/>
                </a:solidFill>
                <a:latin typeface="Arial"/>
                <a:ea typeface="Arial"/>
                <a:cs typeface="Arial"/>
                <a:sym typeface="Arial"/>
              </a:rPr>
              <a:t>HTML</a:t>
            </a:r>
            <a:endParaRPr sz="2000" b="0" i="0" u="none" strike="noStrike" cap="none" dirty="0">
              <a:solidFill>
                <a:schemeClr val="dk1"/>
              </a:solidFill>
              <a:latin typeface="Arial"/>
              <a:ea typeface="Arial"/>
              <a:cs typeface="Arial"/>
              <a:sym typeface="Arial"/>
            </a:endParaRPr>
          </a:p>
        </p:txBody>
      </p:sp>
      <p:sp>
        <p:nvSpPr>
          <p:cNvPr id="306" name="Google Shape;306;p39"/>
          <p:cNvSpPr/>
          <p:nvPr/>
        </p:nvSpPr>
        <p:spPr>
          <a:xfrm>
            <a:off x="8028384" y="3838922"/>
            <a:ext cx="795028" cy="766912"/>
          </a:xfrm>
          <a:prstGeom prst="roundRect">
            <a:avLst>
              <a:gd name="adj" fmla="val 16667"/>
            </a:avLst>
          </a:prstGeom>
          <a:solidFill>
            <a:schemeClr val="lt2"/>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220663" marR="0" lvl="0" indent="-220663" algn="l" rtl="0">
              <a:lnSpc>
                <a:spcPct val="90000"/>
              </a:lnSpc>
              <a:spcBef>
                <a:spcPts val="0"/>
              </a:spcBef>
              <a:spcAft>
                <a:spcPts val="0"/>
              </a:spcAft>
              <a:buClr>
                <a:schemeClr val="dk2"/>
              </a:buClr>
              <a:buSzPts val="1500"/>
              <a:buFont typeface="Noto Sans Symbols"/>
              <a:buNone/>
            </a:pPr>
            <a:r>
              <a:rPr lang="en-US" sz="2000" b="0" i="0" u="none" strike="noStrike" cap="none" dirty="0">
                <a:solidFill>
                  <a:schemeClr val="dk1"/>
                </a:solidFill>
                <a:latin typeface="Arial"/>
                <a:ea typeface="Arial"/>
                <a:cs typeface="Arial"/>
                <a:sym typeface="Arial"/>
              </a:rPr>
              <a:t>Java</a:t>
            </a:r>
            <a:endParaRPr dirty="0"/>
          </a:p>
          <a:p>
            <a:pPr marL="220663" marR="0" lvl="0" indent="-220663" algn="l" rtl="0">
              <a:lnSpc>
                <a:spcPct val="90000"/>
              </a:lnSpc>
              <a:spcBef>
                <a:spcPts val="1000"/>
              </a:spcBef>
              <a:spcAft>
                <a:spcPts val="0"/>
              </a:spcAft>
              <a:buClr>
                <a:schemeClr val="dk2"/>
              </a:buClr>
              <a:buSzPts val="1500"/>
              <a:buFont typeface="Noto Sans Symbols"/>
              <a:buNone/>
            </a:pPr>
            <a:r>
              <a:rPr lang="en-US" sz="2000" b="0" i="0" u="none" strike="noStrike" cap="none" dirty="0">
                <a:solidFill>
                  <a:schemeClr val="dk1"/>
                </a:solidFill>
                <a:latin typeface="Arial"/>
                <a:ea typeface="Arial"/>
                <a:cs typeface="Arial"/>
                <a:sym typeface="Arial"/>
              </a:rPr>
              <a:t>Script</a:t>
            </a:r>
            <a:endParaRPr sz="2000" b="0" i="0" u="none" strike="noStrike" cap="none" dirty="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500"/>
                                        <p:tgtEl>
                                          <p:spTgt spid="295"/>
                                        </p:tgtEl>
                                      </p:cBhvr>
                                    </p:animEffect>
                                  </p:childTnLst>
                                </p:cTn>
                              </p:par>
                              <p:par>
                                <p:cTn id="8" presetID="10" presetClass="entr" presetSubtype="0" fill="hold" nodeType="withEffect">
                                  <p:stCondLst>
                                    <p:cond delay="0"/>
                                  </p:stCondLst>
                                  <p:childTnLst>
                                    <p:set>
                                      <p:cBhvr>
                                        <p:cTn id="9" dur="1" fill="hold">
                                          <p:stCondLst>
                                            <p:cond delay="0"/>
                                          </p:stCondLst>
                                        </p:cTn>
                                        <p:tgtEl>
                                          <p:spTgt spid="296"/>
                                        </p:tgtEl>
                                        <p:attrNameLst>
                                          <p:attrName>style.visibility</p:attrName>
                                        </p:attrNameLst>
                                      </p:cBhvr>
                                      <p:to>
                                        <p:strVal val="visible"/>
                                      </p:to>
                                    </p:set>
                                    <p:animEffect transition="in" filter="fade">
                                      <p:cBhvr>
                                        <p:cTn id="10" dur="500"/>
                                        <p:tgtEl>
                                          <p:spTgt spid="29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7"/>
                                        </p:tgtEl>
                                        <p:attrNameLst>
                                          <p:attrName>style.visibility</p:attrName>
                                        </p:attrNameLst>
                                      </p:cBhvr>
                                      <p:to>
                                        <p:strVal val="visible"/>
                                      </p:to>
                                    </p:set>
                                    <p:animEffect transition="in" filter="fade">
                                      <p:cBhvr>
                                        <p:cTn id="15" dur="500"/>
                                        <p:tgtEl>
                                          <p:spTgt spid="297"/>
                                        </p:tgtEl>
                                      </p:cBhvr>
                                    </p:animEffect>
                                  </p:childTnLst>
                                </p:cTn>
                              </p:par>
                              <p:par>
                                <p:cTn id="16" presetID="10" presetClass="entr" presetSubtype="0" fill="hold" nodeType="withEffect">
                                  <p:stCondLst>
                                    <p:cond delay="0"/>
                                  </p:stCondLst>
                                  <p:childTnLst>
                                    <p:set>
                                      <p:cBhvr>
                                        <p:cTn id="17" dur="1" fill="hold">
                                          <p:stCondLst>
                                            <p:cond delay="0"/>
                                          </p:stCondLst>
                                        </p:cTn>
                                        <p:tgtEl>
                                          <p:spTgt spid="298"/>
                                        </p:tgtEl>
                                        <p:attrNameLst>
                                          <p:attrName>style.visibility</p:attrName>
                                        </p:attrNameLst>
                                      </p:cBhvr>
                                      <p:to>
                                        <p:strVal val="visible"/>
                                      </p:to>
                                    </p:set>
                                    <p:animEffect transition="in" filter="fade">
                                      <p:cBhvr>
                                        <p:cTn id="18" dur="500"/>
                                        <p:tgtEl>
                                          <p:spTgt spid="29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0"/>
                                        </p:tgtEl>
                                        <p:attrNameLst>
                                          <p:attrName>style.visibility</p:attrName>
                                        </p:attrNameLst>
                                      </p:cBhvr>
                                      <p:to>
                                        <p:strVal val="visible"/>
                                      </p:to>
                                    </p:set>
                                    <p:animEffect transition="in" filter="fade">
                                      <p:cBhvr>
                                        <p:cTn id="23" dur="500"/>
                                        <p:tgtEl>
                                          <p:spTgt spid="300"/>
                                        </p:tgtEl>
                                      </p:cBhvr>
                                    </p:animEffect>
                                  </p:childTnLst>
                                </p:cTn>
                              </p:par>
                              <p:par>
                                <p:cTn id="24" presetID="10" presetClass="entr" presetSubtype="0" fill="hold" nodeType="withEffect">
                                  <p:stCondLst>
                                    <p:cond delay="0"/>
                                  </p:stCondLst>
                                  <p:childTnLst>
                                    <p:set>
                                      <p:cBhvr>
                                        <p:cTn id="25" dur="1" fill="hold">
                                          <p:stCondLst>
                                            <p:cond delay="0"/>
                                          </p:stCondLst>
                                        </p:cTn>
                                        <p:tgtEl>
                                          <p:spTgt spid="299"/>
                                        </p:tgtEl>
                                        <p:attrNameLst>
                                          <p:attrName>style.visibility</p:attrName>
                                        </p:attrNameLst>
                                      </p:cBhvr>
                                      <p:to>
                                        <p:strVal val="visible"/>
                                      </p:to>
                                    </p:set>
                                    <p:animEffect transition="in" filter="fade">
                                      <p:cBhvr>
                                        <p:cTn id="26" dur="500"/>
                                        <p:tgtEl>
                                          <p:spTgt spid="29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3"/>
                                        </p:tgtEl>
                                        <p:attrNameLst>
                                          <p:attrName>style.visibility</p:attrName>
                                        </p:attrNameLst>
                                      </p:cBhvr>
                                      <p:to>
                                        <p:strVal val="visible"/>
                                      </p:to>
                                    </p:set>
                                    <p:animEffect transition="in" filter="fade">
                                      <p:cBhvr>
                                        <p:cTn id="31" dur="500"/>
                                        <p:tgtEl>
                                          <p:spTgt spid="303"/>
                                        </p:tgtEl>
                                      </p:cBhvr>
                                    </p:animEffect>
                                  </p:childTnLst>
                                </p:cTn>
                              </p:par>
                              <p:par>
                                <p:cTn id="32" presetID="10" presetClass="entr" presetSubtype="0" fill="hold" nodeType="withEffect">
                                  <p:stCondLst>
                                    <p:cond delay="0"/>
                                  </p:stCondLst>
                                  <p:childTnLst>
                                    <p:set>
                                      <p:cBhvr>
                                        <p:cTn id="33" dur="1" fill="hold">
                                          <p:stCondLst>
                                            <p:cond delay="0"/>
                                          </p:stCondLst>
                                        </p:cTn>
                                        <p:tgtEl>
                                          <p:spTgt spid="301"/>
                                        </p:tgtEl>
                                        <p:attrNameLst>
                                          <p:attrName>style.visibility</p:attrName>
                                        </p:attrNameLst>
                                      </p:cBhvr>
                                      <p:to>
                                        <p:strVal val="visible"/>
                                      </p:to>
                                    </p:set>
                                    <p:animEffect transition="in" filter="fade">
                                      <p:cBhvr>
                                        <p:cTn id="34" dur="500"/>
                                        <p:tgtEl>
                                          <p:spTgt spid="30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04"/>
                                        </p:tgtEl>
                                        <p:attrNameLst>
                                          <p:attrName>style.visibility</p:attrName>
                                        </p:attrNameLst>
                                      </p:cBhvr>
                                      <p:to>
                                        <p:strVal val="visible"/>
                                      </p:to>
                                    </p:set>
                                    <p:animEffect transition="in" filter="fade">
                                      <p:cBhvr>
                                        <p:cTn id="39" dur="500"/>
                                        <p:tgtEl>
                                          <p:spTgt spid="304"/>
                                        </p:tgtEl>
                                      </p:cBhvr>
                                    </p:animEffect>
                                  </p:childTnLst>
                                </p:cTn>
                              </p:par>
                              <p:par>
                                <p:cTn id="40" presetID="10" presetClass="entr" presetSubtype="0" fill="hold" nodeType="withEffect">
                                  <p:stCondLst>
                                    <p:cond delay="0"/>
                                  </p:stCondLst>
                                  <p:childTnLst>
                                    <p:set>
                                      <p:cBhvr>
                                        <p:cTn id="41" dur="1" fill="hold">
                                          <p:stCondLst>
                                            <p:cond delay="0"/>
                                          </p:stCondLst>
                                        </p:cTn>
                                        <p:tgtEl>
                                          <p:spTgt spid="302"/>
                                        </p:tgtEl>
                                        <p:attrNameLst>
                                          <p:attrName>style.visibility</p:attrName>
                                        </p:attrNameLst>
                                      </p:cBhvr>
                                      <p:to>
                                        <p:strVal val="visible"/>
                                      </p:to>
                                    </p:set>
                                    <p:animEffect transition="in" filter="fade">
                                      <p:cBhvr>
                                        <p:cTn id="42" dur="500"/>
                                        <p:tgtEl>
                                          <p:spTgt spid="30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5"/>
                                        </p:tgtEl>
                                        <p:attrNameLst>
                                          <p:attrName>style.visibility</p:attrName>
                                        </p:attrNameLst>
                                      </p:cBhvr>
                                      <p:to>
                                        <p:strVal val="visible"/>
                                      </p:to>
                                    </p:set>
                                    <p:animEffect transition="in" filter="fade">
                                      <p:cBhvr>
                                        <p:cTn id="47" dur="500"/>
                                        <p:tgtEl>
                                          <p:spTgt spid="305"/>
                                        </p:tgtEl>
                                      </p:cBhvr>
                                    </p:animEffect>
                                  </p:childTnLst>
                                </p:cTn>
                              </p:par>
                              <p:par>
                                <p:cTn id="48" presetID="10" presetClass="entr" presetSubtype="0" fill="hold" nodeType="withEffect">
                                  <p:stCondLst>
                                    <p:cond delay="0"/>
                                  </p:stCondLst>
                                  <p:childTnLst>
                                    <p:set>
                                      <p:cBhvr>
                                        <p:cTn id="49" dur="1" fill="hold">
                                          <p:stCondLst>
                                            <p:cond delay="0"/>
                                          </p:stCondLst>
                                        </p:cTn>
                                        <p:tgtEl>
                                          <p:spTgt spid="306"/>
                                        </p:tgtEl>
                                        <p:attrNameLst>
                                          <p:attrName>style.visibility</p:attrName>
                                        </p:attrNameLst>
                                      </p:cBhvr>
                                      <p:to>
                                        <p:strVal val="visible"/>
                                      </p:to>
                                    </p:set>
                                    <p:animEffect transition="in" filter="fade">
                                      <p:cBhvr>
                                        <p:cTn id="50" dur="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6CA2A8-C486-4A84-B7BF-9D93192A45AA}"/>
              </a:ext>
            </a:extLst>
          </p:cNvPr>
          <p:cNvSpPr>
            <a:spLocks noGrp="1"/>
          </p:cNvSpPr>
          <p:nvPr>
            <p:ph type="title"/>
          </p:nvPr>
        </p:nvSpPr>
        <p:spPr/>
        <p:txBody>
          <a:bodyPr/>
          <a:lstStyle/>
          <a:p>
            <a:r>
              <a:rPr lang="en-US" dirty="0"/>
              <a:t>			Vue.JS</a:t>
            </a:r>
            <a:endParaRPr lang="ru-RU" dirty="0"/>
          </a:p>
        </p:txBody>
      </p:sp>
      <p:sp>
        <p:nvSpPr>
          <p:cNvPr id="4" name="Slide Number Placeholder 3">
            <a:extLst>
              <a:ext uri="{FF2B5EF4-FFF2-40B4-BE49-F238E27FC236}">
                <a16:creationId xmlns:a16="http://schemas.microsoft.com/office/drawing/2014/main" id="{2DDA7CB7-9098-48F2-A8F3-9B012282C8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pic>
        <p:nvPicPr>
          <p:cNvPr id="1026" name="Picture 2" descr="Vue.js - Wikipedia">
            <a:extLst>
              <a:ext uri="{FF2B5EF4-FFF2-40B4-BE49-F238E27FC236}">
                <a16:creationId xmlns:a16="http://schemas.microsoft.com/office/drawing/2014/main" id="{8103A7B4-E7C3-4A61-A81E-EE978BC11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296" y="2347991"/>
            <a:ext cx="4444184" cy="3851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74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4AF9C9-E344-470B-998A-AD9B320E89C5}"/>
              </a:ext>
            </a:extLst>
          </p:cNvPr>
          <p:cNvSpPr>
            <a:spLocks noGrp="1"/>
          </p:cNvSpPr>
          <p:nvPr>
            <p:ph type="title"/>
          </p:nvPr>
        </p:nvSpPr>
        <p:spPr/>
        <p:txBody>
          <a:bodyPr/>
          <a:lstStyle/>
          <a:p>
            <a:r>
              <a:rPr lang="en-US" dirty="0"/>
              <a:t>Overview</a:t>
            </a:r>
            <a:endParaRPr lang="ru-RU" dirty="0"/>
          </a:p>
        </p:txBody>
      </p:sp>
      <p:sp>
        <p:nvSpPr>
          <p:cNvPr id="5" name="Text Placeholder 4">
            <a:extLst>
              <a:ext uri="{FF2B5EF4-FFF2-40B4-BE49-F238E27FC236}">
                <a16:creationId xmlns:a16="http://schemas.microsoft.com/office/drawing/2014/main" id="{EE6905DE-1ADF-4F5F-B031-522B23766BD7}"/>
              </a:ext>
            </a:extLst>
          </p:cNvPr>
          <p:cNvSpPr>
            <a:spLocks noGrp="1"/>
          </p:cNvSpPr>
          <p:nvPr>
            <p:ph type="body" idx="1"/>
          </p:nvPr>
        </p:nvSpPr>
        <p:spPr/>
        <p:txBody>
          <a:bodyPr/>
          <a:lstStyle/>
          <a:p>
            <a:r>
              <a:rPr lang="en-US" dirty="0"/>
              <a:t>	Vue.js is pretty simple in comparison to Angular and React. It’s based on components too, it uses directives and virtual DOM but an entry barrier is smaller than already overviewed frameworks. Let’s get familiar with it!</a:t>
            </a:r>
            <a:endParaRPr lang="ru-RU" dirty="0"/>
          </a:p>
        </p:txBody>
      </p:sp>
      <p:sp>
        <p:nvSpPr>
          <p:cNvPr id="3" name="Slide Number Placeholder 2">
            <a:extLst>
              <a:ext uri="{FF2B5EF4-FFF2-40B4-BE49-F238E27FC236}">
                <a16:creationId xmlns:a16="http://schemas.microsoft.com/office/drawing/2014/main" id="{8193797D-16BC-4514-9548-D8DEF015B2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78716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9D60-18B5-4425-B5D9-FFD95677D858}"/>
              </a:ext>
            </a:extLst>
          </p:cNvPr>
          <p:cNvSpPr>
            <a:spLocks noGrp="1"/>
          </p:cNvSpPr>
          <p:nvPr>
            <p:ph type="title"/>
          </p:nvPr>
        </p:nvSpPr>
        <p:spPr/>
        <p:txBody>
          <a:bodyPr/>
          <a:lstStyle/>
          <a:p>
            <a:r>
              <a:rPr lang="en-US" dirty="0"/>
              <a:t>Installation</a:t>
            </a:r>
            <a:endParaRPr lang="ru-RU" dirty="0"/>
          </a:p>
        </p:txBody>
      </p:sp>
      <p:sp>
        <p:nvSpPr>
          <p:cNvPr id="3" name="Text Placeholder 2">
            <a:extLst>
              <a:ext uri="{FF2B5EF4-FFF2-40B4-BE49-F238E27FC236}">
                <a16:creationId xmlns:a16="http://schemas.microsoft.com/office/drawing/2014/main" id="{D5CCD212-267E-4C39-AF38-3FC200416191}"/>
              </a:ext>
            </a:extLst>
          </p:cNvPr>
          <p:cNvSpPr>
            <a:spLocks noGrp="1"/>
          </p:cNvSpPr>
          <p:nvPr>
            <p:ph type="body" idx="1"/>
          </p:nvPr>
        </p:nvSpPr>
        <p:spPr>
          <a:xfrm>
            <a:off x="326551" y="1469326"/>
            <a:ext cx="8490331" cy="4133311"/>
          </a:xfrm>
        </p:spPr>
        <p:txBody>
          <a:bodyPr/>
          <a:lstStyle/>
          <a:p>
            <a:r>
              <a:rPr lang="en-US" dirty="0"/>
              <a:t>	Installation process is very simple: just add script tag to html template body with reference to Vue.js through CDN.</a:t>
            </a:r>
          </a:p>
          <a:p>
            <a:r>
              <a:rPr lang="en-US" dirty="0"/>
              <a:t>	</a:t>
            </a:r>
            <a:r>
              <a:rPr lang="en-US" dirty="0">
                <a:solidFill>
                  <a:schemeClr val="bg2">
                    <a:lumMod val="75000"/>
                  </a:schemeClr>
                </a:solidFill>
              </a:rPr>
              <a:t>&lt;script </a:t>
            </a:r>
            <a:r>
              <a:rPr lang="en-US" i="1" dirty="0" err="1">
                <a:solidFill>
                  <a:schemeClr val="accent3">
                    <a:lumMod val="75000"/>
                  </a:schemeClr>
                </a:solidFill>
              </a:rPr>
              <a:t>src</a:t>
            </a:r>
            <a:r>
              <a:rPr lang="en-US" dirty="0">
                <a:solidFill>
                  <a:schemeClr val="accent3">
                    <a:lumMod val="75000"/>
                  </a:schemeClr>
                </a:solidFill>
              </a:rPr>
              <a:t>=</a:t>
            </a:r>
            <a:r>
              <a:rPr lang="en-US" dirty="0">
                <a:solidFill>
                  <a:schemeClr val="accent5">
                    <a:lumMod val="50000"/>
                  </a:schemeClr>
                </a:solidFill>
              </a:rPr>
              <a:t>"https://cdn.jsdelivr.net/</a:t>
            </a:r>
            <a:r>
              <a:rPr lang="en-US" dirty="0" err="1">
                <a:solidFill>
                  <a:schemeClr val="accent5">
                    <a:lumMod val="50000"/>
                  </a:schemeClr>
                </a:solidFill>
              </a:rPr>
              <a:t>npm</a:t>
            </a:r>
            <a:r>
              <a:rPr lang="en-US" dirty="0">
                <a:solidFill>
                  <a:schemeClr val="accent5">
                    <a:lumMod val="50000"/>
                  </a:schemeClr>
                </a:solidFill>
              </a:rPr>
              <a:t>/</a:t>
            </a:r>
            <a:r>
              <a:rPr lang="en-US" dirty="0" err="1">
                <a:solidFill>
                  <a:schemeClr val="accent5">
                    <a:lumMod val="50000"/>
                  </a:schemeClr>
                </a:solidFill>
              </a:rPr>
              <a:t>vue</a:t>
            </a:r>
            <a:r>
              <a:rPr lang="en-US" dirty="0">
                <a:solidFill>
                  <a:schemeClr val="accent5">
                    <a:lumMod val="50000"/>
                  </a:schemeClr>
                </a:solidFill>
              </a:rPr>
              <a:t>/</a:t>
            </a:r>
            <a:r>
              <a:rPr lang="en-US" dirty="0" err="1">
                <a:solidFill>
                  <a:schemeClr val="accent5">
                    <a:lumMod val="50000"/>
                  </a:schemeClr>
                </a:solidFill>
              </a:rPr>
              <a:t>dist</a:t>
            </a:r>
            <a:r>
              <a:rPr lang="en-US" dirty="0">
                <a:solidFill>
                  <a:schemeClr val="accent5">
                    <a:lumMod val="50000"/>
                  </a:schemeClr>
                </a:solidFill>
              </a:rPr>
              <a:t>/vue.js"</a:t>
            </a:r>
            <a:r>
              <a:rPr lang="en-US" dirty="0">
                <a:solidFill>
                  <a:schemeClr val="bg2">
                    <a:lumMod val="75000"/>
                  </a:schemeClr>
                </a:solidFill>
              </a:rPr>
              <a:t>&gt;&lt;/script&gt;</a:t>
            </a:r>
          </a:p>
          <a:p>
            <a:endParaRPr lang="en-US" dirty="0"/>
          </a:p>
          <a:p>
            <a:r>
              <a:rPr lang="en-US" dirty="0"/>
              <a:t>	Create index.html and add to this code:</a:t>
            </a:r>
          </a:p>
          <a:p>
            <a:r>
              <a:rPr lang="en-US" dirty="0"/>
              <a:t>	</a:t>
            </a:r>
            <a:endParaRPr lang="ru-RU" dirty="0"/>
          </a:p>
        </p:txBody>
      </p:sp>
      <p:sp>
        <p:nvSpPr>
          <p:cNvPr id="4" name="Slide Number Placeholder 3">
            <a:extLst>
              <a:ext uri="{FF2B5EF4-FFF2-40B4-BE49-F238E27FC236}">
                <a16:creationId xmlns:a16="http://schemas.microsoft.com/office/drawing/2014/main" id="{B7B01978-138E-430D-A767-F77AEB1F60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sp>
        <p:nvSpPr>
          <p:cNvPr id="5" name="TextBox 4">
            <a:extLst>
              <a:ext uri="{FF2B5EF4-FFF2-40B4-BE49-F238E27FC236}">
                <a16:creationId xmlns:a16="http://schemas.microsoft.com/office/drawing/2014/main" id="{52C4AA6E-A0E1-46DD-A92A-9ABD508C12B5}"/>
              </a:ext>
            </a:extLst>
          </p:cNvPr>
          <p:cNvSpPr txBox="1"/>
          <p:nvPr/>
        </p:nvSpPr>
        <p:spPr>
          <a:xfrm>
            <a:off x="782663" y="3429000"/>
            <a:ext cx="7896387" cy="2462213"/>
          </a:xfrm>
          <a:prstGeom prst="rect">
            <a:avLst/>
          </a:prstGeom>
          <a:noFill/>
        </p:spPr>
        <p:txBody>
          <a:bodyPr wrap="square" rtlCol="0">
            <a:spAutoFit/>
          </a:bodyPr>
          <a:lstStyle/>
          <a:p>
            <a:r>
              <a:rPr lang="en-US" dirty="0"/>
              <a:t>&lt;html&gt;</a:t>
            </a:r>
          </a:p>
          <a:p>
            <a:r>
              <a:rPr lang="en-US" dirty="0"/>
              <a:t>    &lt;head&gt;</a:t>
            </a:r>
          </a:p>
          <a:p>
            <a:r>
              <a:rPr lang="en-US" dirty="0"/>
              <a:t>        &lt;link </a:t>
            </a:r>
            <a:r>
              <a:rPr lang="en-US" i="1" dirty="0" err="1"/>
              <a:t>rel</a:t>
            </a:r>
            <a:r>
              <a:rPr lang="en-US" dirty="0"/>
              <a:t>="stylesheet" </a:t>
            </a:r>
            <a:r>
              <a:rPr lang="en-US" i="1" dirty="0" err="1"/>
              <a:t>href</a:t>
            </a:r>
            <a:r>
              <a:rPr lang="en-US" dirty="0"/>
              <a:t>="index.css"&gt;</a:t>
            </a:r>
          </a:p>
          <a:p>
            <a:r>
              <a:rPr lang="en-US" dirty="0"/>
              <a:t>        &lt;script </a:t>
            </a:r>
            <a:r>
              <a:rPr lang="en-US" i="1" dirty="0" err="1"/>
              <a:t>src</a:t>
            </a:r>
            <a:r>
              <a:rPr lang="en-US" dirty="0"/>
              <a:t>="https://cdn.jsdelivr.net/</a:t>
            </a:r>
            <a:r>
              <a:rPr lang="en-US" dirty="0" err="1"/>
              <a:t>npm</a:t>
            </a:r>
            <a:r>
              <a:rPr lang="en-US" dirty="0"/>
              <a:t>/</a:t>
            </a:r>
            <a:r>
              <a:rPr lang="en-US" dirty="0" err="1"/>
              <a:t>vue</a:t>
            </a:r>
            <a:r>
              <a:rPr lang="en-US" dirty="0"/>
              <a:t>/</a:t>
            </a:r>
            <a:r>
              <a:rPr lang="en-US" dirty="0" err="1"/>
              <a:t>dist</a:t>
            </a:r>
            <a:r>
              <a:rPr lang="en-US" dirty="0"/>
              <a:t>/vue.js"&gt;&lt;/script&gt;</a:t>
            </a:r>
          </a:p>
          <a:p>
            <a:r>
              <a:rPr lang="en-US" dirty="0"/>
              <a:t>    &lt;/head&gt;</a:t>
            </a:r>
          </a:p>
          <a:p>
            <a:r>
              <a:rPr lang="en-US" dirty="0"/>
              <a:t>    &lt;body&gt;</a:t>
            </a:r>
          </a:p>
          <a:p>
            <a:r>
              <a:rPr lang="en-US" dirty="0"/>
              <a:t>        &lt;script </a:t>
            </a:r>
            <a:r>
              <a:rPr lang="en-US" i="1" dirty="0" err="1"/>
              <a:t>src</a:t>
            </a:r>
            <a:r>
              <a:rPr lang="en-US" dirty="0"/>
              <a:t>="index.js"&gt;&lt;/script&gt;</a:t>
            </a:r>
          </a:p>
          <a:p>
            <a:r>
              <a:rPr lang="en-US" dirty="0"/>
              <a:t>    &lt;/body&gt;</a:t>
            </a:r>
          </a:p>
          <a:p>
            <a:r>
              <a:rPr lang="en-US" dirty="0"/>
              <a:t>&lt;/html&gt;</a:t>
            </a:r>
          </a:p>
          <a:p>
            <a:endParaRPr lang="en-US" dirty="0"/>
          </a:p>
          <a:p>
            <a:r>
              <a:rPr lang="en-US" dirty="0"/>
              <a:t>Also create in the same directory index.js.</a:t>
            </a:r>
          </a:p>
        </p:txBody>
      </p:sp>
    </p:spTree>
    <p:extLst>
      <p:ext uri="{BB962C8B-B14F-4D97-AF65-F5344CB8AC3E}">
        <p14:creationId xmlns:p14="http://schemas.microsoft.com/office/powerpoint/2010/main" val="422873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8C1FB-BE64-4DE0-984B-A43AAD45004D}"/>
              </a:ext>
            </a:extLst>
          </p:cNvPr>
          <p:cNvSpPr>
            <a:spLocks noGrp="1"/>
          </p:cNvSpPr>
          <p:nvPr>
            <p:ph type="title"/>
          </p:nvPr>
        </p:nvSpPr>
        <p:spPr/>
        <p:txBody>
          <a:bodyPr/>
          <a:lstStyle/>
          <a:p>
            <a:r>
              <a:rPr lang="en-US" dirty="0"/>
              <a:t>Fill with the following code</a:t>
            </a:r>
            <a:endParaRPr lang="ru-RU" dirty="0"/>
          </a:p>
        </p:txBody>
      </p:sp>
      <p:sp>
        <p:nvSpPr>
          <p:cNvPr id="3" name="Text Placeholder 2">
            <a:extLst>
              <a:ext uri="{FF2B5EF4-FFF2-40B4-BE49-F238E27FC236}">
                <a16:creationId xmlns:a16="http://schemas.microsoft.com/office/drawing/2014/main" id="{2A9821FD-23CD-4EDD-9D33-88AED49F62A9}"/>
              </a:ext>
            </a:extLst>
          </p:cNvPr>
          <p:cNvSpPr>
            <a:spLocks noGrp="1"/>
          </p:cNvSpPr>
          <p:nvPr>
            <p:ph type="body" idx="1"/>
          </p:nvPr>
        </p:nvSpPr>
        <p:spPr/>
        <p:txBody>
          <a:bodyPr/>
          <a:lstStyle/>
          <a:p>
            <a:r>
              <a:rPr lang="en-US" dirty="0">
                <a:solidFill>
                  <a:schemeClr val="bg2">
                    <a:lumMod val="75000"/>
                  </a:schemeClr>
                </a:solidFill>
              </a:rPr>
              <a:t>Add to index.html this:</a:t>
            </a:r>
          </a:p>
          <a:p>
            <a:endParaRPr lang="en-US" dirty="0"/>
          </a:p>
          <a:p>
            <a:r>
              <a:rPr lang="en-US" dirty="0"/>
              <a:t> </a:t>
            </a:r>
          </a:p>
          <a:p>
            <a:endParaRPr lang="en-US" dirty="0"/>
          </a:p>
          <a:p>
            <a:endParaRPr lang="en-US" dirty="0"/>
          </a:p>
          <a:p>
            <a:endParaRPr lang="en-US" dirty="0"/>
          </a:p>
          <a:p>
            <a:endParaRPr lang="en-US" dirty="0"/>
          </a:p>
          <a:p>
            <a:endParaRPr lang="en-US" dirty="0"/>
          </a:p>
          <a:p>
            <a:r>
              <a:rPr lang="en-US" dirty="0"/>
              <a:t>	</a:t>
            </a:r>
            <a:r>
              <a:rPr lang="en-US" dirty="0">
                <a:solidFill>
                  <a:schemeClr val="bg2">
                    <a:lumMod val="75000"/>
                  </a:schemeClr>
                </a:solidFill>
              </a:rPr>
              <a:t>Add to index.js this:</a:t>
            </a:r>
          </a:p>
          <a:p>
            <a:endParaRPr lang="ru-RU" dirty="0"/>
          </a:p>
        </p:txBody>
      </p:sp>
      <p:sp>
        <p:nvSpPr>
          <p:cNvPr id="4" name="Slide Number Placeholder 3">
            <a:extLst>
              <a:ext uri="{FF2B5EF4-FFF2-40B4-BE49-F238E27FC236}">
                <a16:creationId xmlns:a16="http://schemas.microsoft.com/office/drawing/2014/main" id="{CF5484BD-2816-4F30-9B7B-D5265B827A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sp>
        <p:nvSpPr>
          <p:cNvPr id="5" name="TextBox 4">
            <a:extLst>
              <a:ext uri="{FF2B5EF4-FFF2-40B4-BE49-F238E27FC236}">
                <a16:creationId xmlns:a16="http://schemas.microsoft.com/office/drawing/2014/main" id="{FDE48BE2-18A1-42BF-8766-2BE54884943E}"/>
              </a:ext>
            </a:extLst>
          </p:cNvPr>
          <p:cNvSpPr txBox="1"/>
          <p:nvPr/>
        </p:nvSpPr>
        <p:spPr>
          <a:xfrm>
            <a:off x="3037668" y="1416418"/>
            <a:ext cx="5889356" cy="2893100"/>
          </a:xfrm>
          <a:prstGeom prst="rect">
            <a:avLst/>
          </a:prstGeom>
          <a:noFill/>
          <a:ln>
            <a:solidFill>
              <a:schemeClr val="bg2"/>
            </a:solidFill>
          </a:ln>
        </p:spPr>
        <p:txBody>
          <a:bodyPr wrap="square" rtlCol="0">
            <a:spAutoFit/>
          </a:bodyPr>
          <a:lstStyle/>
          <a:p>
            <a:endParaRPr lang="en-US" dirty="0"/>
          </a:p>
          <a:p>
            <a:r>
              <a:rPr lang="en-US" dirty="0"/>
              <a:t>&lt;html&gt;</a:t>
            </a:r>
          </a:p>
          <a:p>
            <a:r>
              <a:rPr lang="en-US" dirty="0"/>
              <a:t>    &lt;head&gt;</a:t>
            </a:r>
          </a:p>
          <a:p>
            <a:r>
              <a:rPr lang="en-US" dirty="0"/>
              <a:t>        &lt;link </a:t>
            </a:r>
            <a:r>
              <a:rPr lang="en-US" i="1" dirty="0" err="1"/>
              <a:t>rel</a:t>
            </a:r>
            <a:r>
              <a:rPr lang="en-US" dirty="0"/>
              <a:t>="stylesheet" </a:t>
            </a:r>
            <a:r>
              <a:rPr lang="en-US" i="1" dirty="0" err="1"/>
              <a:t>href</a:t>
            </a:r>
            <a:r>
              <a:rPr lang="en-US" dirty="0"/>
              <a:t>="index.css"&gt;</a:t>
            </a:r>
          </a:p>
          <a:p>
            <a:r>
              <a:rPr lang="en-US" dirty="0"/>
              <a:t>        &lt;script </a:t>
            </a:r>
            <a:r>
              <a:rPr lang="en-US" i="1" dirty="0" err="1"/>
              <a:t>src</a:t>
            </a:r>
            <a:r>
              <a:rPr lang="en-US" dirty="0"/>
              <a:t>="https://cdn.jsdelivr.net/</a:t>
            </a:r>
            <a:r>
              <a:rPr lang="en-US" dirty="0" err="1"/>
              <a:t>npm</a:t>
            </a:r>
            <a:r>
              <a:rPr lang="en-US" dirty="0"/>
              <a:t>/</a:t>
            </a:r>
            <a:r>
              <a:rPr lang="en-US" dirty="0" err="1"/>
              <a:t>vue</a:t>
            </a:r>
            <a:r>
              <a:rPr lang="en-US" dirty="0"/>
              <a:t>/</a:t>
            </a:r>
            <a:r>
              <a:rPr lang="en-US" dirty="0" err="1"/>
              <a:t>dist</a:t>
            </a:r>
            <a:r>
              <a:rPr lang="en-US" dirty="0"/>
              <a:t>/vue.js"&gt;&lt;/script&gt;</a:t>
            </a:r>
          </a:p>
          <a:p>
            <a:r>
              <a:rPr lang="en-US" dirty="0"/>
              <a:t>    &lt;/head&gt;</a:t>
            </a:r>
          </a:p>
          <a:p>
            <a:r>
              <a:rPr lang="en-US" dirty="0"/>
              <a:t>    &lt;body&gt;</a:t>
            </a:r>
          </a:p>
          <a:p>
            <a:r>
              <a:rPr lang="en-US" dirty="0"/>
              <a:t>        &lt;div </a:t>
            </a:r>
            <a:r>
              <a:rPr lang="en-US" i="1" dirty="0">
                <a:solidFill>
                  <a:srgbClr val="FF0000"/>
                </a:solidFill>
              </a:rPr>
              <a:t>id</a:t>
            </a:r>
            <a:r>
              <a:rPr lang="en-US" dirty="0">
                <a:solidFill>
                  <a:srgbClr val="FF0000"/>
                </a:solidFill>
              </a:rPr>
              <a:t>="app"&gt;</a:t>
            </a:r>
          </a:p>
          <a:p>
            <a:r>
              <a:rPr lang="en-US" dirty="0"/>
              <a:t>            {{ message }}</a:t>
            </a:r>
          </a:p>
          <a:p>
            <a:r>
              <a:rPr lang="en-US" dirty="0"/>
              <a:t>        &lt;/div&gt;</a:t>
            </a:r>
          </a:p>
          <a:p>
            <a:r>
              <a:rPr lang="en-US" dirty="0"/>
              <a:t>        &lt;script </a:t>
            </a:r>
            <a:r>
              <a:rPr lang="en-US" i="1" dirty="0" err="1"/>
              <a:t>src</a:t>
            </a:r>
            <a:r>
              <a:rPr lang="en-US" dirty="0"/>
              <a:t>="index.js"&gt;&lt;/script&gt;</a:t>
            </a:r>
          </a:p>
          <a:p>
            <a:r>
              <a:rPr lang="en-US" dirty="0"/>
              <a:t>    &lt;/body&gt;</a:t>
            </a:r>
          </a:p>
          <a:p>
            <a:r>
              <a:rPr lang="en-US" dirty="0"/>
              <a:t>&lt;/html&gt;</a:t>
            </a:r>
          </a:p>
        </p:txBody>
      </p:sp>
      <p:sp>
        <p:nvSpPr>
          <p:cNvPr id="6" name="TextBox 5">
            <a:extLst>
              <a:ext uri="{FF2B5EF4-FFF2-40B4-BE49-F238E27FC236}">
                <a16:creationId xmlns:a16="http://schemas.microsoft.com/office/drawing/2014/main" id="{575078FE-DACA-4D89-AD59-53513C403F93}"/>
              </a:ext>
            </a:extLst>
          </p:cNvPr>
          <p:cNvSpPr txBox="1"/>
          <p:nvPr/>
        </p:nvSpPr>
        <p:spPr>
          <a:xfrm>
            <a:off x="3037668" y="4660580"/>
            <a:ext cx="2271776" cy="1815882"/>
          </a:xfrm>
          <a:prstGeom prst="rect">
            <a:avLst/>
          </a:prstGeom>
          <a:noFill/>
          <a:ln>
            <a:solidFill>
              <a:schemeClr val="bg2">
                <a:lumMod val="60000"/>
                <a:lumOff val="40000"/>
              </a:schemeClr>
            </a:solidFill>
          </a:ln>
        </p:spPr>
        <p:txBody>
          <a:bodyPr wrap="none" rtlCol="0">
            <a:spAutoFit/>
          </a:bodyPr>
          <a:lstStyle/>
          <a:p>
            <a:r>
              <a:rPr lang="en-US" dirty="0"/>
              <a:t>var app = new Vue({</a:t>
            </a:r>
          </a:p>
          <a:p>
            <a:r>
              <a:rPr lang="en-US" dirty="0"/>
              <a:t>    el: '</a:t>
            </a:r>
            <a:r>
              <a:rPr lang="en-US" dirty="0">
                <a:solidFill>
                  <a:srgbClr val="FF0000"/>
                </a:solidFill>
              </a:rPr>
              <a:t>#app</a:t>
            </a:r>
            <a:r>
              <a:rPr lang="en-US" dirty="0"/>
              <a:t>',</a:t>
            </a:r>
          </a:p>
          <a:p>
            <a:r>
              <a:rPr lang="en-US" dirty="0"/>
              <a:t>    data: {</a:t>
            </a:r>
          </a:p>
          <a:p>
            <a:r>
              <a:rPr lang="en-US" dirty="0"/>
              <a:t>        message: 'Hello Max'</a:t>
            </a:r>
          </a:p>
          <a:p>
            <a:r>
              <a:rPr lang="en-US" dirty="0"/>
              <a:t>    }</a:t>
            </a:r>
          </a:p>
          <a:p>
            <a:r>
              <a:rPr lang="en-US" dirty="0"/>
              <a:t>    </a:t>
            </a:r>
          </a:p>
          <a:p>
            <a:r>
              <a:rPr lang="en-US" dirty="0"/>
              <a:t>})</a:t>
            </a:r>
          </a:p>
          <a:p>
            <a:endParaRPr lang="ru-RU" dirty="0"/>
          </a:p>
        </p:txBody>
      </p:sp>
      <p:cxnSp>
        <p:nvCxnSpPr>
          <p:cNvPr id="8" name="Straight Arrow Connector 7">
            <a:extLst>
              <a:ext uri="{FF2B5EF4-FFF2-40B4-BE49-F238E27FC236}">
                <a16:creationId xmlns:a16="http://schemas.microsoft.com/office/drawing/2014/main" id="{CB467AE5-2B51-4671-A1E2-8D17E8361D8E}"/>
              </a:ext>
            </a:extLst>
          </p:cNvPr>
          <p:cNvCxnSpPr/>
          <p:nvPr/>
        </p:nvCxnSpPr>
        <p:spPr>
          <a:xfrm flipH="1">
            <a:off x="5424407" y="5005953"/>
            <a:ext cx="1526583" cy="929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2320CAE-9D31-4D6D-A7F3-44656E8B0A9F}"/>
              </a:ext>
            </a:extLst>
          </p:cNvPr>
          <p:cNvSpPr txBox="1"/>
          <p:nvPr/>
        </p:nvSpPr>
        <p:spPr>
          <a:xfrm>
            <a:off x="7105973" y="4858719"/>
            <a:ext cx="2383986" cy="1600438"/>
          </a:xfrm>
          <a:prstGeom prst="rect">
            <a:avLst/>
          </a:prstGeom>
          <a:noFill/>
        </p:spPr>
        <p:txBody>
          <a:bodyPr wrap="none" rtlCol="0">
            <a:spAutoFit/>
          </a:bodyPr>
          <a:lstStyle/>
          <a:p>
            <a:r>
              <a:rPr lang="en-US" dirty="0"/>
              <a:t>Create variable, assign </a:t>
            </a:r>
          </a:p>
          <a:p>
            <a:r>
              <a:rPr lang="en-US" dirty="0"/>
              <a:t>to it Vue instance and pass </a:t>
            </a:r>
          </a:p>
          <a:p>
            <a:r>
              <a:rPr lang="en-US" dirty="0"/>
              <a:t>in it</a:t>
            </a:r>
          </a:p>
          <a:p>
            <a:r>
              <a:rPr lang="en-US" dirty="0"/>
              <a:t>an </a:t>
            </a:r>
            <a:r>
              <a:rPr lang="en-US" b="1" dirty="0"/>
              <a:t>options object</a:t>
            </a:r>
            <a:r>
              <a:rPr lang="en-US" dirty="0"/>
              <a:t> (</a:t>
            </a:r>
          </a:p>
          <a:p>
            <a:r>
              <a:rPr lang="en-US" dirty="0"/>
              <a:t>element for binding</a:t>
            </a:r>
          </a:p>
          <a:p>
            <a:r>
              <a:rPr lang="en-US" dirty="0"/>
              <a:t>and some data)</a:t>
            </a:r>
          </a:p>
          <a:p>
            <a:endParaRPr lang="ru-RU" dirty="0"/>
          </a:p>
        </p:txBody>
      </p:sp>
      <p:cxnSp>
        <p:nvCxnSpPr>
          <p:cNvPr id="11" name="Straight Arrow Connector 10">
            <a:extLst>
              <a:ext uri="{FF2B5EF4-FFF2-40B4-BE49-F238E27FC236}">
                <a16:creationId xmlns:a16="http://schemas.microsoft.com/office/drawing/2014/main" id="{28421B77-9696-4A53-BB16-58DF8F7B269C}"/>
              </a:ext>
            </a:extLst>
          </p:cNvPr>
          <p:cNvCxnSpPr/>
          <p:nvPr/>
        </p:nvCxnSpPr>
        <p:spPr>
          <a:xfrm>
            <a:off x="1604075" y="2437421"/>
            <a:ext cx="134835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489B6F6-E084-4A18-A025-9CCA5C8F3AEE}"/>
              </a:ext>
            </a:extLst>
          </p:cNvPr>
          <p:cNvSpPr txBox="1"/>
          <p:nvPr/>
        </p:nvSpPr>
        <p:spPr>
          <a:xfrm>
            <a:off x="523330" y="2283532"/>
            <a:ext cx="2422458" cy="1169551"/>
          </a:xfrm>
          <a:prstGeom prst="rect">
            <a:avLst/>
          </a:prstGeom>
          <a:noFill/>
        </p:spPr>
        <p:txBody>
          <a:bodyPr wrap="none" rtlCol="0">
            <a:spAutoFit/>
          </a:bodyPr>
          <a:lstStyle/>
          <a:p>
            <a:r>
              <a:rPr lang="en-US" dirty="0"/>
              <a:t>Declare div,</a:t>
            </a:r>
          </a:p>
          <a:p>
            <a:r>
              <a:rPr lang="en-US" dirty="0"/>
              <a:t>add to it id, use interpolation</a:t>
            </a:r>
          </a:p>
          <a:p>
            <a:r>
              <a:rPr lang="en-US" dirty="0"/>
              <a:t>syntax to make possible</a:t>
            </a:r>
          </a:p>
          <a:p>
            <a:r>
              <a:rPr lang="en-US" dirty="0"/>
              <a:t>dynamic value changing</a:t>
            </a:r>
          </a:p>
          <a:p>
            <a:r>
              <a:rPr lang="en-US" dirty="0"/>
              <a:t>between &lt;div&gt;s </a:t>
            </a:r>
            <a:endParaRPr lang="ru-RU" dirty="0"/>
          </a:p>
        </p:txBody>
      </p:sp>
    </p:spTree>
    <p:extLst>
      <p:ext uri="{BB962C8B-B14F-4D97-AF65-F5344CB8AC3E}">
        <p14:creationId xmlns:p14="http://schemas.microsoft.com/office/powerpoint/2010/main" val="408413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CBD3EE-EC6A-4C0B-9200-4A9577155769}"/>
              </a:ext>
            </a:extLst>
          </p:cNvPr>
          <p:cNvSpPr>
            <a:spLocks noGrp="1"/>
          </p:cNvSpPr>
          <p:nvPr>
            <p:ph type="title"/>
          </p:nvPr>
        </p:nvSpPr>
        <p:spPr/>
        <p:txBody>
          <a:bodyPr/>
          <a:lstStyle/>
          <a:p>
            <a:r>
              <a:rPr lang="en-US" dirty="0"/>
              <a:t>Open index.html in browser directly</a:t>
            </a:r>
            <a:endParaRPr lang="ru-RU" dirty="0"/>
          </a:p>
        </p:txBody>
      </p:sp>
      <p:sp>
        <p:nvSpPr>
          <p:cNvPr id="4" name="Slide Number Placeholder 3">
            <a:extLst>
              <a:ext uri="{FF2B5EF4-FFF2-40B4-BE49-F238E27FC236}">
                <a16:creationId xmlns:a16="http://schemas.microsoft.com/office/drawing/2014/main" id="{4AD2C159-D9F5-4898-875D-67181D4C58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spTree>
    <p:extLst>
      <p:ext uri="{BB962C8B-B14F-4D97-AF65-F5344CB8AC3E}">
        <p14:creationId xmlns:p14="http://schemas.microsoft.com/office/powerpoint/2010/main" val="157757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8EB1C0-1016-4CA2-8519-0ED9E84AB8B4}"/>
              </a:ext>
            </a:extLst>
          </p:cNvPr>
          <p:cNvSpPr>
            <a:spLocks noGrp="1"/>
          </p:cNvSpPr>
          <p:nvPr>
            <p:ph type="title"/>
          </p:nvPr>
        </p:nvSpPr>
        <p:spPr/>
        <p:txBody>
          <a:bodyPr/>
          <a:lstStyle/>
          <a:p>
            <a:r>
              <a:rPr lang="en-US" dirty="0"/>
              <a:t>Directives</a:t>
            </a:r>
            <a:endParaRPr lang="ru-RU" dirty="0"/>
          </a:p>
        </p:txBody>
      </p:sp>
      <p:sp>
        <p:nvSpPr>
          <p:cNvPr id="5" name="Text Placeholder 4">
            <a:extLst>
              <a:ext uri="{FF2B5EF4-FFF2-40B4-BE49-F238E27FC236}">
                <a16:creationId xmlns:a16="http://schemas.microsoft.com/office/drawing/2014/main" id="{5332FE08-B2AE-4078-A397-B6F45C34DD53}"/>
              </a:ext>
            </a:extLst>
          </p:cNvPr>
          <p:cNvSpPr>
            <a:spLocks noGrp="1"/>
          </p:cNvSpPr>
          <p:nvPr>
            <p:ph type="body" idx="1"/>
          </p:nvPr>
        </p:nvSpPr>
        <p:spPr/>
        <p:txBody>
          <a:bodyPr/>
          <a:lstStyle/>
          <a:p>
            <a:r>
              <a:rPr lang="en-US" dirty="0"/>
              <a:t>	Vue uses Directives to control DOM behavior. As in Angular, Directives are declared directly in tags as html attributes. For example, if – directive with already known mechanic. It’s defined by the following in Vue.js: </a:t>
            </a:r>
            <a:r>
              <a:rPr lang="en-US" sz="2000" dirty="0">
                <a:solidFill>
                  <a:schemeClr val="bg2"/>
                </a:solidFill>
              </a:rPr>
              <a:t>v-if </a:t>
            </a:r>
          </a:p>
          <a:p>
            <a:r>
              <a:rPr lang="en-US" sz="2000" dirty="0">
                <a:solidFill>
                  <a:schemeClr val="bg2"/>
                </a:solidFill>
              </a:rPr>
              <a:t>	</a:t>
            </a:r>
            <a:r>
              <a:rPr lang="en-US" dirty="0"/>
              <a:t>Let’s add it to our hello-world app. Create a new variable in index.js by this way: </a:t>
            </a:r>
          </a:p>
          <a:p>
            <a:endParaRPr lang="en-US" dirty="0"/>
          </a:p>
          <a:p>
            <a:endParaRPr lang="en-US" dirty="0"/>
          </a:p>
          <a:p>
            <a:endParaRPr lang="en-US" dirty="0"/>
          </a:p>
          <a:p>
            <a:endParaRPr lang="en-US" dirty="0"/>
          </a:p>
          <a:p>
            <a:r>
              <a:rPr lang="en-US" dirty="0"/>
              <a:t>	Add this snippet into body-tag:</a:t>
            </a:r>
          </a:p>
          <a:p>
            <a:endParaRPr lang="en-US" dirty="0"/>
          </a:p>
          <a:p>
            <a:endParaRPr lang="en-US" dirty="0"/>
          </a:p>
          <a:p>
            <a:r>
              <a:rPr lang="en-US" dirty="0"/>
              <a:t>	Save all changes and reload index.html page in a browser.</a:t>
            </a:r>
          </a:p>
          <a:p>
            <a:endParaRPr lang="ru-RU" dirty="0"/>
          </a:p>
        </p:txBody>
      </p:sp>
      <p:sp>
        <p:nvSpPr>
          <p:cNvPr id="3" name="Slide Number Placeholder 2">
            <a:extLst>
              <a:ext uri="{FF2B5EF4-FFF2-40B4-BE49-F238E27FC236}">
                <a16:creationId xmlns:a16="http://schemas.microsoft.com/office/drawing/2014/main" id="{344E046D-BCEE-4718-A0EB-EB2D24472A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sp>
        <p:nvSpPr>
          <p:cNvPr id="6" name="TextBox 5">
            <a:extLst>
              <a:ext uri="{FF2B5EF4-FFF2-40B4-BE49-F238E27FC236}">
                <a16:creationId xmlns:a16="http://schemas.microsoft.com/office/drawing/2014/main" id="{A4BCE4BF-8466-423E-9172-AB1843CB7C8C}"/>
              </a:ext>
            </a:extLst>
          </p:cNvPr>
          <p:cNvSpPr txBox="1"/>
          <p:nvPr/>
        </p:nvSpPr>
        <p:spPr>
          <a:xfrm>
            <a:off x="805912" y="2966914"/>
            <a:ext cx="1899879" cy="1600438"/>
          </a:xfrm>
          <a:prstGeom prst="rect">
            <a:avLst/>
          </a:prstGeom>
          <a:noFill/>
          <a:ln>
            <a:solidFill>
              <a:schemeClr val="bg2"/>
            </a:solidFill>
          </a:ln>
        </p:spPr>
        <p:txBody>
          <a:bodyPr wrap="none" rtlCol="0">
            <a:spAutoFit/>
          </a:bodyPr>
          <a:lstStyle/>
          <a:p>
            <a:r>
              <a:rPr lang="en-US" dirty="0"/>
              <a:t>var app2 = new Vue({</a:t>
            </a:r>
          </a:p>
          <a:p>
            <a:r>
              <a:rPr lang="en-US" dirty="0"/>
              <a:t>    el: '#app-2',</a:t>
            </a:r>
          </a:p>
          <a:p>
            <a:r>
              <a:rPr lang="en-US" dirty="0"/>
              <a:t>    data: {</a:t>
            </a:r>
          </a:p>
          <a:p>
            <a:r>
              <a:rPr lang="en-US" dirty="0"/>
              <a:t>      </a:t>
            </a:r>
            <a:r>
              <a:rPr lang="en-US" dirty="0">
                <a:solidFill>
                  <a:schemeClr val="bg2"/>
                </a:solidFill>
              </a:rPr>
              <a:t>seen: true</a:t>
            </a:r>
          </a:p>
          <a:p>
            <a:r>
              <a:rPr lang="en-US" dirty="0"/>
              <a:t>    }</a:t>
            </a:r>
          </a:p>
          <a:p>
            <a:r>
              <a:rPr lang="en-US" dirty="0"/>
              <a:t>  })</a:t>
            </a:r>
          </a:p>
          <a:p>
            <a:endParaRPr lang="ru-RU" dirty="0"/>
          </a:p>
        </p:txBody>
      </p:sp>
      <p:sp>
        <p:nvSpPr>
          <p:cNvPr id="7" name="TextBox 6">
            <a:extLst>
              <a:ext uri="{FF2B5EF4-FFF2-40B4-BE49-F238E27FC236}">
                <a16:creationId xmlns:a16="http://schemas.microsoft.com/office/drawing/2014/main" id="{D58ED93D-1D58-4C05-8656-5D027E09DBA3}"/>
              </a:ext>
            </a:extLst>
          </p:cNvPr>
          <p:cNvSpPr txBox="1"/>
          <p:nvPr/>
        </p:nvSpPr>
        <p:spPr>
          <a:xfrm>
            <a:off x="3623282" y="4567352"/>
            <a:ext cx="2814929" cy="954107"/>
          </a:xfrm>
          <a:prstGeom prst="rect">
            <a:avLst/>
          </a:prstGeom>
          <a:noFill/>
          <a:ln>
            <a:solidFill>
              <a:schemeClr val="bg2"/>
            </a:solidFill>
          </a:ln>
        </p:spPr>
        <p:txBody>
          <a:bodyPr wrap="square" rtlCol="0">
            <a:spAutoFit/>
          </a:bodyPr>
          <a:lstStyle/>
          <a:p>
            <a:r>
              <a:rPr lang="en-US" dirty="0"/>
              <a:t>&lt;div </a:t>
            </a:r>
            <a:r>
              <a:rPr lang="en-US" i="1" dirty="0"/>
              <a:t>id</a:t>
            </a:r>
            <a:r>
              <a:rPr lang="en-US" dirty="0"/>
              <a:t>="app-2" </a:t>
            </a:r>
            <a:r>
              <a:rPr lang="en-US" i="1" dirty="0">
                <a:solidFill>
                  <a:schemeClr val="bg2"/>
                </a:solidFill>
              </a:rPr>
              <a:t>v-if</a:t>
            </a:r>
            <a:r>
              <a:rPr lang="en-US" dirty="0">
                <a:solidFill>
                  <a:schemeClr val="bg2"/>
                </a:solidFill>
              </a:rPr>
              <a:t>="seen"</a:t>
            </a:r>
            <a:r>
              <a:rPr lang="en-US" dirty="0"/>
              <a:t>&gt;</a:t>
            </a:r>
          </a:p>
          <a:p>
            <a:r>
              <a:rPr lang="en-US" dirty="0"/>
              <a:t>     Hello Java School!</a:t>
            </a:r>
          </a:p>
          <a:p>
            <a:r>
              <a:rPr lang="en-US" dirty="0"/>
              <a:t>&lt;/div&gt;</a:t>
            </a:r>
          </a:p>
          <a:p>
            <a:endParaRPr lang="ru-RU" dirty="0"/>
          </a:p>
        </p:txBody>
      </p:sp>
    </p:spTree>
    <p:extLst>
      <p:ext uri="{BB962C8B-B14F-4D97-AF65-F5344CB8AC3E}">
        <p14:creationId xmlns:p14="http://schemas.microsoft.com/office/powerpoint/2010/main" val="221105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F1F60-D5A1-4AFF-9800-08027F90AE71}"/>
              </a:ext>
            </a:extLst>
          </p:cNvPr>
          <p:cNvSpPr>
            <a:spLocks noGrp="1"/>
          </p:cNvSpPr>
          <p:nvPr>
            <p:ph type="title"/>
          </p:nvPr>
        </p:nvSpPr>
        <p:spPr/>
        <p:txBody>
          <a:bodyPr/>
          <a:lstStyle/>
          <a:p>
            <a:r>
              <a:rPr lang="en-US" dirty="0"/>
              <a:t>Components</a:t>
            </a:r>
            <a:endParaRPr lang="ru-RU" dirty="0"/>
          </a:p>
        </p:txBody>
      </p:sp>
      <p:sp>
        <p:nvSpPr>
          <p:cNvPr id="3" name="Text Placeholder 2">
            <a:extLst>
              <a:ext uri="{FF2B5EF4-FFF2-40B4-BE49-F238E27FC236}">
                <a16:creationId xmlns:a16="http://schemas.microsoft.com/office/drawing/2014/main" id="{90191C91-5828-47F0-847D-15A1250B940A}"/>
              </a:ext>
            </a:extLst>
          </p:cNvPr>
          <p:cNvSpPr>
            <a:spLocks noGrp="1"/>
          </p:cNvSpPr>
          <p:nvPr>
            <p:ph type="body" idx="1"/>
          </p:nvPr>
        </p:nvSpPr>
        <p:spPr/>
        <p:txBody>
          <a:bodyPr/>
          <a:lstStyle/>
          <a:p>
            <a:r>
              <a:rPr lang="en-US" dirty="0"/>
              <a:t>    Vue is also based on components. In Vue, a component is essentially a Vue instance with pre-defined options. Registering a component in Vue is straightforward, just add this at the top of index.js:</a:t>
            </a:r>
          </a:p>
          <a:p>
            <a:endParaRPr lang="en-US" dirty="0"/>
          </a:p>
          <a:p>
            <a:endParaRPr lang="en-US" dirty="0"/>
          </a:p>
          <a:p>
            <a:r>
              <a:rPr lang="en-US" dirty="0"/>
              <a:t>	In index.html replace internals of div block with id “app-2” with the following code:</a:t>
            </a:r>
          </a:p>
          <a:p>
            <a:endParaRPr lang="en-US" dirty="0"/>
          </a:p>
          <a:p>
            <a:endParaRPr lang="en-US" dirty="0"/>
          </a:p>
          <a:p>
            <a:r>
              <a:rPr lang="en-US" dirty="0"/>
              <a:t>	Save and reload the page.</a:t>
            </a:r>
            <a:endParaRPr lang="ru-RU" dirty="0"/>
          </a:p>
        </p:txBody>
      </p:sp>
      <p:sp>
        <p:nvSpPr>
          <p:cNvPr id="4" name="Slide Number Placeholder 3">
            <a:extLst>
              <a:ext uri="{FF2B5EF4-FFF2-40B4-BE49-F238E27FC236}">
                <a16:creationId xmlns:a16="http://schemas.microsoft.com/office/drawing/2014/main" id="{1A07DE41-AC90-4063-A822-7BB38D7A9F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sp>
        <p:nvSpPr>
          <p:cNvPr id="5" name="TextBox 4">
            <a:extLst>
              <a:ext uri="{FF2B5EF4-FFF2-40B4-BE49-F238E27FC236}">
                <a16:creationId xmlns:a16="http://schemas.microsoft.com/office/drawing/2014/main" id="{860A5E4F-C289-4668-A94B-8FC418DE2BB7}"/>
              </a:ext>
            </a:extLst>
          </p:cNvPr>
          <p:cNvSpPr txBox="1"/>
          <p:nvPr/>
        </p:nvSpPr>
        <p:spPr>
          <a:xfrm>
            <a:off x="2774589" y="2134459"/>
            <a:ext cx="3594254" cy="954107"/>
          </a:xfrm>
          <a:prstGeom prst="rect">
            <a:avLst/>
          </a:prstGeom>
          <a:noFill/>
        </p:spPr>
        <p:txBody>
          <a:bodyPr wrap="none" rtlCol="0">
            <a:spAutoFit/>
          </a:bodyPr>
          <a:lstStyle/>
          <a:p>
            <a:r>
              <a:rPr lang="en-US" dirty="0" err="1">
                <a:solidFill>
                  <a:srgbClr val="00B050"/>
                </a:solidFill>
              </a:rPr>
              <a:t>Vue</a:t>
            </a:r>
            <a:r>
              <a:rPr lang="en-US" dirty="0" err="1"/>
              <a:t>.</a:t>
            </a:r>
            <a:r>
              <a:rPr lang="en-US" dirty="0" err="1">
                <a:solidFill>
                  <a:schemeClr val="bg2"/>
                </a:solidFill>
              </a:rPr>
              <a:t>component</a:t>
            </a:r>
            <a:r>
              <a:rPr lang="en-US" dirty="0"/>
              <a:t>(</a:t>
            </a:r>
            <a:r>
              <a:rPr lang="en-US" dirty="0">
                <a:solidFill>
                  <a:schemeClr val="bg2"/>
                </a:solidFill>
              </a:rPr>
              <a:t>'java-school'</a:t>
            </a:r>
            <a:r>
              <a:rPr lang="en-US" dirty="0"/>
              <a:t>, {</a:t>
            </a:r>
          </a:p>
          <a:p>
            <a:r>
              <a:rPr lang="en-US" dirty="0"/>
              <a:t>    template: '&lt;p&gt;This is a Java School&lt;/p&gt;'</a:t>
            </a:r>
          </a:p>
          <a:p>
            <a:r>
              <a:rPr lang="en-US" dirty="0"/>
              <a:t>})</a:t>
            </a:r>
          </a:p>
          <a:p>
            <a:endParaRPr lang="ru-RU" dirty="0"/>
          </a:p>
        </p:txBody>
      </p:sp>
      <p:sp>
        <p:nvSpPr>
          <p:cNvPr id="6" name="TextBox 5">
            <a:extLst>
              <a:ext uri="{FF2B5EF4-FFF2-40B4-BE49-F238E27FC236}">
                <a16:creationId xmlns:a16="http://schemas.microsoft.com/office/drawing/2014/main" id="{152B5098-60E5-44B0-9CFD-404E14040D69}"/>
              </a:ext>
            </a:extLst>
          </p:cNvPr>
          <p:cNvSpPr txBox="1"/>
          <p:nvPr/>
        </p:nvSpPr>
        <p:spPr>
          <a:xfrm>
            <a:off x="728420" y="3682289"/>
            <a:ext cx="3058851" cy="954107"/>
          </a:xfrm>
          <a:prstGeom prst="rect">
            <a:avLst/>
          </a:prstGeom>
          <a:noFill/>
        </p:spPr>
        <p:txBody>
          <a:bodyPr wrap="none" rtlCol="0">
            <a:spAutoFit/>
          </a:bodyPr>
          <a:lstStyle/>
          <a:p>
            <a:r>
              <a:rPr lang="en-US" dirty="0"/>
              <a:t>      &lt;div </a:t>
            </a:r>
            <a:r>
              <a:rPr lang="en-US" i="1" dirty="0"/>
              <a:t>id</a:t>
            </a:r>
            <a:r>
              <a:rPr lang="en-US" dirty="0"/>
              <a:t>="app-2" </a:t>
            </a:r>
            <a:r>
              <a:rPr lang="en-US" i="1" dirty="0"/>
              <a:t>v-if</a:t>
            </a:r>
            <a:r>
              <a:rPr lang="en-US" dirty="0"/>
              <a:t>="seen"&gt;</a:t>
            </a:r>
          </a:p>
          <a:p>
            <a:r>
              <a:rPr lang="en-US" dirty="0"/>
              <a:t>            </a:t>
            </a:r>
            <a:r>
              <a:rPr lang="en-US" dirty="0">
                <a:solidFill>
                  <a:schemeClr val="bg2"/>
                </a:solidFill>
              </a:rPr>
              <a:t>&lt;java-school&gt;&lt;/java-school&gt;</a:t>
            </a:r>
          </a:p>
          <a:p>
            <a:r>
              <a:rPr lang="en-US" dirty="0"/>
              <a:t>        &lt;/div&gt;</a:t>
            </a:r>
          </a:p>
          <a:p>
            <a:endParaRPr lang="ru-RU" dirty="0"/>
          </a:p>
        </p:txBody>
      </p:sp>
    </p:spTree>
    <p:extLst>
      <p:ext uri="{BB962C8B-B14F-4D97-AF65-F5344CB8AC3E}">
        <p14:creationId xmlns:p14="http://schemas.microsoft.com/office/powerpoint/2010/main" val="195139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65EA-AC7F-4D10-B5B1-F191A7C093EC}"/>
              </a:ext>
            </a:extLst>
          </p:cNvPr>
          <p:cNvSpPr>
            <a:spLocks noGrp="1"/>
          </p:cNvSpPr>
          <p:nvPr>
            <p:ph type="title"/>
          </p:nvPr>
        </p:nvSpPr>
        <p:spPr/>
        <p:txBody>
          <a:bodyPr/>
          <a:lstStyle/>
          <a:p>
            <a:r>
              <a:rPr lang="en-US" dirty="0"/>
              <a:t>Finish</a:t>
            </a:r>
            <a:endParaRPr lang="ru-RU" dirty="0"/>
          </a:p>
        </p:txBody>
      </p:sp>
      <p:sp>
        <p:nvSpPr>
          <p:cNvPr id="3" name="Text Placeholder 2">
            <a:extLst>
              <a:ext uri="{FF2B5EF4-FFF2-40B4-BE49-F238E27FC236}">
                <a16:creationId xmlns:a16="http://schemas.microsoft.com/office/drawing/2014/main" id="{8D234610-F0E1-4F3B-A4D8-6CF43C31BD32}"/>
              </a:ext>
            </a:extLst>
          </p:cNvPr>
          <p:cNvSpPr>
            <a:spLocks noGrp="1"/>
          </p:cNvSpPr>
          <p:nvPr>
            <p:ph type="body" idx="1"/>
          </p:nvPr>
        </p:nvSpPr>
        <p:spPr/>
        <p:txBody>
          <a:bodyPr/>
          <a:lstStyle/>
          <a:p>
            <a:r>
              <a:rPr lang="en-US" dirty="0"/>
              <a:t>Final code should look like this:</a:t>
            </a:r>
          </a:p>
          <a:p>
            <a:r>
              <a:rPr lang="en-US" dirty="0">
                <a:solidFill>
                  <a:schemeClr val="bg2"/>
                </a:solidFill>
              </a:rPr>
              <a:t>index.html 						index.js</a:t>
            </a:r>
            <a:endParaRPr lang="ru-RU" dirty="0">
              <a:solidFill>
                <a:schemeClr val="bg2"/>
              </a:solidFill>
            </a:endParaRPr>
          </a:p>
        </p:txBody>
      </p:sp>
      <p:sp>
        <p:nvSpPr>
          <p:cNvPr id="4" name="Slide Number Placeholder 3">
            <a:extLst>
              <a:ext uri="{FF2B5EF4-FFF2-40B4-BE49-F238E27FC236}">
                <a16:creationId xmlns:a16="http://schemas.microsoft.com/office/drawing/2014/main" id="{813B33F2-D12D-4B18-9D2C-6C03E4A1E1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sp>
        <p:nvSpPr>
          <p:cNvPr id="5" name="TextBox 4">
            <a:extLst>
              <a:ext uri="{FF2B5EF4-FFF2-40B4-BE49-F238E27FC236}">
                <a16:creationId xmlns:a16="http://schemas.microsoft.com/office/drawing/2014/main" id="{D793498D-9896-43AA-88C4-1F7E045277F7}"/>
              </a:ext>
            </a:extLst>
          </p:cNvPr>
          <p:cNvSpPr txBox="1"/>
          <p:nvPr/>
        </p:nvSpPr>
        <p:spPr>
          <a:xfrm>
            <a:off x="352199" y="2330067"/>
            <a:ext cx="4958409" cy="3816429"/>
          </a:xfrm>
          <a:prstGeom prst="rect">
            <a:avLst/>
          </a:prstGeom>
          <a:noFill/>
        </p:spPr>
        <p:txBody>
          <a:bodyPr wrap="none" rtlCol="0">
            <a:spAutoFit/>
          </a:bodyPr>
          <a:lstStyle/>
          <a:p>
            <a:r>
              <a:rPr lang="en-US" sz="1200" dirty="0"/>
              <a:t>&lt;html&gt;</a:t>
            </a:r>
          </a:p>
          <a:p>
            <a:r>
              <a:rPr lang="en-US" sz="1200" dirty="0"/>
              <a:t>    &lt;head&gt;</a:t>
            </a:r>
          </a:p>
          <a:p>
            <a:r>
              <a:rPr lang="en-US" sz="1200" dirty="0"/>
              <a:t>        &lt;link </a:t>
            </a:r>
            <a:r>
              <a:rPr lang="en-US" sz="1200" i="1" dirty="0" err="1"/>
              <a:t>rel</a:t>
            </a:r>
            <a:r>
              <a:rPr lang="en-US" sz="1200" dirty="0"/>
              <a:t>="stylesheet" </a:t>
            </a:r>
            <a:r>
              <a:rPr lang="en-US" sz="1200" i="1" dirty="0" err="1"/>
              <a:t>href</a:t>
            </a:r>
            <a:r>
              <a:rPr lang="en-US" sz="1200" dirty="0"/>
              <a:t>="index.css"&gt;</a:t>
            </a:r>
          </a:p>
          <a:p>
            <a:r>
              <a:rPr lang="en-US" sz="1200" dirty="0"/>
              <a:t>        &lt;script </a:t>
            </a:r>
            <a:r>
              <a:rPr lang="en-US" sz="1200" i="1" dirty="0" err="1"/>
              <a:t>src</a:t>
            </a:r>
            <a:r>
              <a:rPr lang="en-US" sz="1200" dirty="0"/>
              <a:t>="https://cdn.jsdelivr.net/</a:t>
            </a:r>
            <a:r>
              <a:rPr lang="en-US" sz="1200" dirty="0" err="1"/>
              <a:t>npm</a:t>
            </a:r>
            <a:r>
              <a:rPr lang="en-US" sz="1200" dirty="0"/>
              <a:t>/</a:t>
            </a:r>
            <a:r>
              <a:rPr lang="en-US" sz="1200" dirty="0" err="1"/>
              <a:t>vue</a:t>
            </a:r>
            <a:r>
              <a:rPr lang="en-US" sz="1200" dirty="0"/>
              <a:t>/</a:t>
            </a:r>
            <a:r>
              <a:rPr lang="en-US" sz="1200" dirty="0" err="1"/>
              <a:t>dist</a:t>
            </a:r>
            <a:r>
              <a:rPr lang="en-US" sz="1200" dirty="0"/>
              <a:t>/vue.js"&gt;&lt;/script&gt;</a:t>
            </a:r>
          </a:p>
          <a:p>
            <a:r>
              <a:rPr lang="en-US" sz="1200" dirty="0"/>
              <a:t>    &lt;/head&gt;</a:t>
            </a:r>
          </a:p>
          <a:p>
            <a:r>
              <a:rPr lang="en-US" sz="1200" dirty="0"/>
              <a:t>    &lt;body&gt;</a:t>
            </a:r>
          </a:p>
          <a:p>
            <a:r>
              <a:rPr lang="en-US" sz="1200" dirty="0"/>
              <a:t>        </a:t>
            </a:r>
          </a:p>
          <a:p>
            <a:r>
              <a:rPr lang="en-US" sz="1200" dirty="0"/>
              <a:t>        &lt;div </a:t>
            </a:r>
            <a:r>
              <a:rPr lang="en-US" sz="1200" i="1" dirty="0"/>
              <a:t>id</a:t>
            </a:r>
            <a:r>
              <a:rPr lang="en-US" sz="1200" dirty="0"/>
              <a:t>="app"&gt;</a:t>
            </a:r>
          </a:p>
          <a:p>
            <a:r>
              <a:rPr lang="en-US" sz="1200" dirty="0"/>
              <a:t>            {{ message }}</a:t>
            </a:r>
          </a:p>
          <a:p>
            <a:r>
              <a:rPr lang="en-US" sz="1200" dirty="0"/>
              <a:t>        &lt;/div&gt;</a:t>
            </a:r>
            <a:br>
              <a:rPr lang="en-US" sz="1200" dirty="0"/>
            </a:br>
            <a:r>
              <a:rPr lang="en-US" sz="1200" dirty="0"/>
              <a:t>        &lt;div </a:t>
            </a:r>
            <a:r>
              <a:rPr lang="en-US" sz="1200" i="1" dirty="0"/>
              <a:t>id</a:t>
            </a:r>
            <a:r>
              <a:rPr lang="en-US" sz="1200" dirty="0"/>
              <a:t>="app-2" </a:t>
            </a:r>
            <a:r>
              <a:rPr lang="en-US" sz="1200" i="1" dirty="0"/>
              <a:t>v-if</a:t>
            </a:r>
            <a:r>
              <a:rPr lang="en-US" sz="1200" dirty="0"/>
              <a:t>="seen"&gt;</a:t>
            </a:r>
          </a:p>
          <a:p>
            <a:r>
              <a:rPr lang="en-US" sz="1200" dirty="0"/>
              <a:t>            &lt;java-school&gt;&lt;/java-school&gt;</a:t>
            </a:r>
          </a:p>
          <a:p>
            <a:r>
              <a:rPr lang="en-US" sz="1200" dirty="0"/>
              <a:t>        &lt;/div&gt;</a:t>
            </a:r>
          </a:p>
          <a:p>
            <a:r>
              <a:rPr lang="en-US" sz="1200" dirty="0"/>
              <a:t>        &lt;div&gt;</a:t>
            </a:r>
          </a:p>
          <a:p>
            <a:br>
              <a:rPr lang="en-US" sz="1200" dirty="0"/>
            </a:br>
            <a:r>
              <a:rPr lang="en-US" sz="1200" dirty="0"/>
              <a:t>        &lt;/div&gt;</a:t>
            </a:r>
          </a:p>
          <a:p>
            <a:r>
              <a:rPr lang="en-US" sz="1200" dirty="0"/>
              <a:t>        &lt;script </a:t>
            </a:r>
            <a:r>
              <a:rPr lang="en-US" sz="1200" i="1" dirty="0" err="1"/>
              <a:t>src</a:t>
            </a:r>
            <a:r>
              <a:rPr lang="en-US" sz="1200" dirty="0"/>
              <a:t>="index.js"&gt;&lt;/script&gt;</a:t>
            </a:r>
          </a:p>
          <a:p>
            <a:r>
              <a:rPr lang="en-US" sz="1200" dirty="0"/>
              <a:t>    &lt;/body&gt;</a:t>
            </a:r>
          </a:p>
          <a:p>
            <a:r>
              <a:rPr lang="en-US" sz="1200" dirty="0"/>
              <a:t>&lt;/html&gt;</a:t>
            </a:r>
          </a:p>
          <a:p>
            <a:endParaRPr lang="ru-RU" dirty="0"/>
          </a:p>
        </p:txBody>
      </p:sp>
      <p:sp>
        <p:nvSpPr>
          <p:cNvPr id="6" name="TextBox 5">
            <a:extLst>
              <a:ext uri="{FF2B5EF4-FFF2-40B4-BE49-F238E27FC236}">
                <a16:creationId xmlns:a16="http://schemas.microsoft.com/office/drawing/2014/main" id="{58939B65-6E56-499E-B4A6-F2102057EA68}"/>
              </a:ext>
            </a:extLst>
          </p:cNvPr>
          <p:cNvSpPr txBox="1"/>
          <p:nvPr/>
        </p:nvSpPr>
        <p:spPr>
          <a:xfrm>
            <a:off x="5374124" y="2330067"/>
            <a:ext cx="3594254" cy="4616648"/>
          </a:xfrm>
          <a:prstGeom prst="rect">
            <a:avLst/>
          </a:prstGeom>
          <a:noFill/>
        </p:spPr>
        <p:txBody>
          <a:bodyPr wrap="square" rtlCol="0">
            <a:spAutoFit/>
          </a:bodyPr>
          <a:lstStyle/>
          <a:p>
            <a:r>
              <a:rPr lang="en-US" dirty="0" err="1"/>
              <a:t>Vue.component</a:t>
            </a:r>
            <a:r>
              <a:rPr lang="en-US" dirty="0"/>
              <a:t>('java-school', {</a:t>
            </a:r>
          </a:p>
          <a:p>
            <a:r>
              <a:rPr lang="en-US" dirty="0"/>
              <a:t>    template: '&lt;p&gt;This is a Java School&lt;/p&gt;'</a:t>
            </a:r>
          </a:p>
          <a:p>
            <a:r>
              <a:rPr lang="en-US" dirty="0"/>
              <a:t>})</a:t>
            </a:r>
          </a:p>
          <a:p>
            <a:r>
              <a:rPr lang="en-US" dirty="0"/>
              <a:t>var app = new Vue({</a:t>
            </a:r>
          </a:p>
          <a:p>
            <a:r>
              <a:rPr lang="en-US" dirty="0"/>
              <a:t>    el: '#app',</a:t>
            </a:r>
          </a:p>
          <a:p>
            <a:r>
              <a:rPr lang="en-US" dirty="0"/>
              <a:t>    data: {</a:t>
            </a:r>
          </a:p>
          <a:p>
            <a:r>
              <a:rPr lang="en-US" dirty="0"/>
              <a:t>        message: 'Hello Max'</a:t>
            </a:r>
          </a:p>
          <a:p>
            <a:r>
              <a:rPr lang="en-US" dirty="0"/>
              <a:t>    }</a:t>
            </a:r>
          </a:p>
          <a:p>
            <a:r>
              <a:rPr lang="en-US" dirty="0"/>
              <a:t>})</a:t>
            </a:r>
          </a:p>
          <a:p>
            <a:r>
              <a:rPr lang="en-US" dirty="0"/>
              <a:t>var app2 = new Vue({</a:t>
            </a:r>
          </a:p>
          <a:p>
            <a:r>
              <a:rPr lang="en-US" dirty="0"/>
              <a:t>    el: '#app-2',</a:t>
            </a:r>
          </a:p>
          <a:p>
            <a:r>
              <a:rPr lang="en-US" dirty="0"/>
              <a:t>    data: {</a:t>
            </a:r>
          </a:p>
          <a:p>
            <a:r>
              <a:rPr lang="en-US" dirty="0"/>
              <a:t>      seen: true</a:t>
            </a:r>
          </a:p>
          <a:p>
            <a:r>
              <a:rPr lang="en-US" dirty="0"/>
              <a:t>    }</a:t>
            </a:r>
          </a:p>
          <a:p>
            <a:r>
              <a:rPr lang="en-US" dirty="0"/>
              <a:t>  })</a:t>
            </a:r>
          </a:p>
          <a:p>
            <a:br>
              <a:rPr lang="en-US" dirty="0"/>
            </a:br>
            <a:br>
              <a:rPr lang="en-US" dirty="0"/>
            </a:br>
            <a:br>
              <a:rPr lang="en-US" dirty="0"/>
            </a:br>
            <a:br>
              <a:rPr lang="en-US" dirty="0"/>
            </a:br>
            <a:endParaRPr lang="en-US" dirty="0"/>
          </a:p>
          <a:p>
            <a:endParaRPr lang="ru-RU" dirty="0"/>
          </a:p>
        </p:txBody>
      </p:sp>
      <p:cxnSp>
        <p:nvCxnSpPr>
          <p:cNvPr id="8" name="Straight Connector 7">
            <a:extLst>
              <a:ext uri="{FF2B5EF4-FFF2-40B4-BE49-F238E27FC236}">
                <a16:creationId xmlns:a16="http://schemas.microsoft.com/office/drawing/2014/main" id="{6C2178F5-8829-468B-9A23-F501390A8E8B}"/>
              </a:ext>
            </a:extLst>
          </p:cNvPr>
          <p:cNvCxnSpPr/>
          <p:nvPr/>
        </p:nvCxnSpPr>
        <p:spPr>
          <a:xfrm>
            <a:off x="5309559" y="1937288"/>
            <a:ext cx="0" cy="4176794"/>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85CF3D-B853-4934-BD40-AC4C8246128F}"/>
              </a:ext>
            </a:extLst>
          </p:cNvPr>
          <p:cNvCxnSpPr>
            <a:cxnSpLocks/>
          </p:cNvCxnSpPr>
          <p:nvPr/>
        </p:nvCxnSpPr>
        <p:spPr>
          <a:xfrm>
            <a:off x="352199" y="2330067"/>
            <a:ext cx="8714309"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AB0784-4202-4874-B276-1D87ED5868A9}"/>
              </a:ext>
            </a:extLst>
          </p:cNvPr>
          <p:cNvCxnSpPr>
            <a:cxnSpLocks/>
          </p:cNvCxnSpPr>
          <p:nvPr/>
        </p:nvCxnSpPr>
        <p:spPr>
          <a:xfrm>
            <a:off x="352199" y="1924528"/>
            <a:ext cx="8714309"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1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B22B4-AFC5-4DA0-BAC1-C0C5DB1FB44B}"/>
              </a:ext>
            </a:extLst>
          </p:cNvPr>
          <p:cNvSpPr>
            <a:spLocks noGrp="1"/>
          </p:cNvSpPr>
          <p:nvPr>
            <p:ph type="title"/>
          </p:nvPr>
        </p:nvSpPr>
        <p:spPr/>
        <p:txBody>
          <a:bodyPr/>
          <a:lstStyle/>
          <a:p>
            <a:r>
              <a:rPr lang="en-US" dirty="0"/>
              <a:t>Frameworks Comparison</a:t>
            </a:r>
            <a:endParaRPr lang="ru-RU" dirty="0"/>
          </a:p>
        </p:txBody>
      </p:sp>
      <p:sp>
        <p:nvSpPr>
          <p:cNvPr id="4" name="Slide Number Placeholder 3">
            <a:extLst>
              <a:ext uri="{FF2B5EF4-FFF2-40B4-BE49-F238E27FC236}">
                <a16:creationId xmlns:a16="http://schemas.microsoft.com/office/drawing/2014/main" id="{22C2B527-4A44-43DC-AC62-53BEC98247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graphicFrame>
        <p:nvGraphicFramePr>
          <p:cNvPr id="5" name="Table 5">
            <a:extLst>
              <a:ext uri="{FF2B5EF4-FFF2-40B4-BE49-F238E27FC236}">
                <a16:creationId xmlns:a16="http://schemas.microsoft.com/office/drawing/2014/main" id="{C7EF08B3-3E0B-4790-914F-63E4DAAA9FDA}"/>
              </a:ext>
            </a:extLst>
          </p:cNvPr>
          <p:cNvGraphicFramePr>
            <a:graphicFrameLocks noGrp="1"/>
          </p:cNvGraphicFramePr>
          <p:nvPr>
            <p:extLst>
              <p:ext uri="{D42A27DB-BD31-4B8C-83A1-F6EECF244321}">
                <p14:modId xmlns:p14="http://schemas.microsoft.com/office/powerpoint/2010/main" val="3186935252"/>
              </p:ext>
            </p:extLst>
          </p:nvPr>
        </p:nvGraphicFramePr>
        <p:xfrm>
          <a:off x="421580" y="948044"/>
          <a:ext cx="8300272" cy="4034662"/>
        </p:xfrm>
        <a:graphic>
          <a:graphicData uri="http://schemas.openxmlformats.org/drawingml/2006/table">
            <a:tbl>
              <a:tblPr firstRow="1" bandRow="1">
                <a:tableStyleId>{66AD4F55-B397-4CA0-A4BA-5759FB4BE620}</a:tableStyleId>
              </a:tblPr>
              <a:tblGrid>
                <a:gridCol w="5682712">
                  <a:extLst>
                    <a:ext uri="{9D8B030D-6E8A-4147-A177-3AD203B41FA5}">
                      <a16:colId xmlns:a16="http://schemas.microsoft.com/office/drawing/2014/main" val="4151758357"/>
                    </a:ext>
                  </a:extLst>
                </a:gridCol>
                <a:gridCol w="914400">
                  <a:extLst>
                    <a:ext uri="{9D8B030D-6E8A-4147-A177-3AD203B41FA5}">
                      <a16:colId xmlns:a16="http://schemas.microsoft.com/office/drawing/2014/main" val="1714146265"/>
                    </a:ext>
                  </a:extLst>
                </a:gridCol>
                <a:gridCol w="883403">
                  <a:extLst>
                    <a:ext uri="{9D8B030D-6E8A-4147-A177-3AD203B41FA5}">
                      <a16:colId xmlns:a16="http://schemas.microsoft.com/office/drawing/2014/main" val="497763243"/>
                    </a:ext>
                  </a:extLst>
                </a:gridCol>
                <a:gridCol w="819757">
                  <a:extLst>
                    <a:ext uri="{9D8B030D-6E8A-4147-A177-3AD203B41FA5}">
                      <a16:colId xmlns:a16="http://schemas.microsoft.com/office/drawing/2014/main" val="2665151092"/>
                    </a:ext>
                  </a:extLst>
                </a:gridCol>
              </a:tblGrid>
              <a:tr h="516077">
                <a:tc>
                  <a:txBody>
                    <a:bodyPr/>
                    <a:lstStyle/>
                    <a:p>
                      <a:r>
                        <a:rPr lang="en-US" dirty="0"/>
                        <a:t>Result</a:t>
                      </a:r>
                      <a:endParaRPr lang="ru-RU" dirty="0"/>
                    </a:p>
                  </a:txBody>
                  <a:tcPr/>
                </a:tc>
                <a:tc>
                  <a:txBody>
                    <a:bodyPr/>
                    <a:lstStyle/>
                    <a:p>
                      <a:r>
                        <a:rPr lang="en-US" dirty="0"/>
                        <a:t>Angular</a:t>
                      </a:r>
                      <a:endParaRPr lang="ru-RU" dirty="0"/>
                    </a:p>
                  </a:txBody>
                  <a:tcPr/>
                </a:tc>
                <a:tc>
                  <a:txBody>
                    <a:bodyPr/>
                    <a:lstStyle/>
                    <a:p>
                      <a:r>
                        <a:rPr lang="en-US" dirty="0"/>
                        <a:t>Vue.js</a:t>
                      </a:r>
                      <a:endParaRPr lang="ru-RU" dirty="0"/>
                    </a:p>
                  </a:txBody>
                  <a:tcPr/>
                </a:tc>
                <a:tc>
                  <a:txBody>
                    <a:bodyPr/>
                    <a:lstStyle/>
                    <a:p>
                      <a:r>
                        <a:rPr lang="en-US" dirty="0"/>
                        <a:t>React</a:t>
                      </a:r>
                      <a:endParaRPr lang="ru-RU" dirty="0"/>
                    </a:p>
                  </a:txBody>
                  <a:tcPr/>
                </a:tc>
                <a:extLst>
                  <a:ext uri="{0D108BD9-81ED-4DB2-BD59-A6C34878D82A}">
                    <a16:rowId xmlns:a16="http://schemas.microsoft.com/office/drawing/2014/main" val="2171427186"/>
                  </a:ext>
                </a:extLst>
              </a:tr>
              <a:tr h="50265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Easy to start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extLst>
                  <a:ext uri="{0D108BD9-81ED-4DB2-BD59-A6C34878D82A}">
                    <a16:rowId xmlns:a16="http://schemas.microsoft.com/office/drawing/2014/main" val="1686712037"/>
                  </a:ext>
                </a:extLst>
              </a:tr>
              <a:tr h="50265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Components</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extLst>
                  <a:ext uri="{0D108BD9-81ED-4DB2-BD59-A6C34878D82A}">
                    <a16:rowId xmlns:a16="http://schemas.microsoft.com/office/drawing/2014/main" val="503397958"/>
                  </a:ext>
                </a:extLst>
              </a:tr>
              <a:tr h="502655">
                <a:tc>
                  <a:txBody>
                    <a:bodyPr/>
                    <a:lstStyle/>
                    <a:p>
                      <a:r>
                        <a:rPr lang="en-US" dirty="0"/>
                        <a:t>Documentation</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extLst>
                  <a:ext uri="{0D108BD9-81ED-4DB2-BD59-A6C34878D82A}">
                    <a16:rowId xmlns:a16="http://schemas.microsoft.com/office/drawing/2014/main" val="501553948"/>
                  </a:ext>
                </a:extLst>
              </a:tr>
              <a:tr h="502655">
                <a:tc>
                  <a:txBody>
                    <a:bodyPr/>
                    <a:lstStyle/>
                    <a:p>
                      <a:r>
                        <a:rPr lang="en-US" dirty="0"/>
                        <a:t>Directives</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extLst>
                  <a:ext uri="{0D108BD9-81ED-4DB2-BD59-A6C34878D82A}">
                    <a16:rowId xmlns:a16="http://schemas.microsoft.com/office/drawing/2014/main" val="2404450816"/>
                  </a:ext>
                </a:extLst>
              </a:tr>
              <a:tr h="502655">
                <a:tc>
                  <a:txBody>
                    <a:bodyPr/>
                    <a:lstStyle/>
                    <a:p>
                      <a:r>
                        <a:rPr lang="en-US" dirty="0"/>
                        <a:t>Virtual DOM</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extLst>
                  <a:ext uri="{0D108BD9-81ED-4DB2-BD59-A6C34878D82A}">
                    <a16:rowId xmlns:a16="http://schemas.microsoft.com/office/drawing/2014/main" val="3227212076"/>
                  </a:ext>
                </a:extLst>
              </a:tr>
              <a:tr h="502655">
                <a:tc>
                  <a:txBody>
                    <a:bodyPr/>
                    <a:lstStyle/>
                    <a:p>
                      <a:r>
                        <a:rPr lang="en-US" dirty="0"/>
                        <a:t>TypeScript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extLst>
                  <a:ext uri="{0D108BD9-81ED-4DB2-BD59-A6C34878D82A}">
                    <a16:rowId xmlns:a16="http://schemas.microsoft.com/office/drawing/2014/main" val="784509640"/>
                  </a:ext>
                </a:extLst>
              </a:tr>
              <a:tr h="502655">
                <a:tc>
                  <a:txBody>
                    <a:bodyPr/>
                    <a:lstStyle/>
                    <a:p>
                      <a:r>
                        <a:rPr lang="en-US" dirty="0"/>
                        <a:t>CLI</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tc>
                  <a:txBody>
                    <a:bodyPr/>
                    <a:lstStyle/>
                    <a:p>
                      <a:r>
                        <a:rPr lang="en-US" dirty="0"/>
                        <a:t>?</a:t>
                      </a:r>
                      <a:endParaRPr lang="ru-RU" dirty="0"/>
                    </a:p>
                  </a:txBody>
                  <a:tcPr/>
                </a:tc>
                <a:extLst>
                  <a:ext uri="{0D108BD9-81ED-4DB2-BD59-A6C34878D82A}">
                    <a16:rowId xmlns:a16="http://schemas.microsoft.com/office/drawing/2014/main" val="3314635927"/>
                  </a:ext>
                </a:extLst>
              </a:tr>
            </a:tbl>
          </a:graphicData>
        </a:graphic>
      </p:graphicFrame>
      <p:sp>
        <p:nvSpPr>
          <p:cNvPr id="7" name="TextBox 6">
            <a:extLst>
              <a:ext uri="{FF2B5EF4-FFF2-40B4-BE49-F238E27FC236}">
                <a16:creationId xmlns:a16="http://schemas.microsoft.com/office/drawing/2014/main" id="{2C6C4EAB-A42B-41F9-8EBA-046250B2B431}"/>
              </a:ext>
            </a:extLst>
          </p:cNvPr>
          <p:cNvSpPr txBox="1"/>
          <p:nvPr/>
        </p:nvSpPr>
        <p:spPr>
          <a:xfrm>
            <a:off x="397623" y="5271103"/>
            <a:ext cx="8399531" cy="954107"/>
          </a:xfrm>
          <a:prstGeom prst="rect">
            <a:avLst/>
          </a:prstGeom>
          <a:noFill/>
        </p:spPr>
        <p:txBody>
          <a:bodyPr wrap="square" rtlCol="0">
            <a:spAutoFit/>
          </a:bodyPr>
          <a:lstStyle/>
          <a:p>
            <a:r>
              <a:rPr lang="en-US" dirty="0"/>
              <a:t>Angular as a framework has a lot of build-in features and there are no need to add a huge number of dependencies with libraries. But as a framework Angular is also heavy and dictates how to write an app. Vue.js is the lightest flexible solution but in case of big projects its flexibility becomes a problem and Angular with its imperative style can be a better choice here.</a:t>
            </a:r>
            <a:endParaRPr lang="ru-RU" dirty="0"/>
          </a:p>
        </p:txBody>
      </p:sp>
    </p:spTree>
    <p:extLst>
      <p:ext uri="{BB962C8B-B14F-4D97-AF65-F5344CB8AC3E}">
        <p14:creationId xmlns:p14="http://schemas.microsoft.com/office/powerpoint/2010/main" val="707356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8"/>
        <p:cNvGrpSpPr/>
        <p:nvPr/>
      </p:nvGrpSpPr>
      <p:grpSpPr>
        <a:xfrm>
          <a:off x="0" y="0"/>
          <a:ext cx="0" cy="0"/>
          <a:chOff x="0" y="0"/>
          <a:chExt cx="0" cy="0"/>
        </a:xfrm>
      </p:grpSpPr>
      <p:sp>
        <p:nvSpPr>
          <p:cNvPr id="829" name="Google Shape;829;p92"/>
          <p:cNvSpPr/>
          <p:nvPr/>
        </p:nvSpPr>
        <p:spPr>
          <a:xfrm>
            <a:off x="2797175" y="2582863"/>
            <a:ext cx="4013200" cy="12954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830" name="Google Shape;830;p92"/>
          <p:cNvSpPr/>
          <p:nvPr/>
        </p:nvSpPr>
        <p:spPr>
          <a:xfrm>
            <a:off x="2608263" y="2439988"/>
            <a:ext cx="3725862" cy="1296987"/>
          </a:xfrm>
          <a:prstGeom prst="rect">
            <a:avLst/>
          </a:prstGeom>
          <a:solidFill>
            <a:schemeClr val="dk2">
              <a:alpha val="45882"/>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831" name="Google Shape;831;p92"/>
          <p:cNvSpPr/>
          <p:nvPr/>
        </p:nvSpPr>
        <p:spPr>
          <a:xfrm>
            <a:off x="3389313" y="2816225"/>
            <a:ext cx="2541587" cy="6461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0">
                <a:solidFill>
                  <a:schemeClr val="lt1"/>
                </a:solidFill>
                <a:latin typeface="Ultra"/>
                <a:ea typeface="Ultra"/>
                <a:cs typeface="Ultra"/>
                <a:sym typeface="Ultra"/>
              </a:rPr>
              <a:t>THANK YOU</a:t>
            </a:r>
            <a:r>
              <a:rPr lang="en-US" sz="3200" b="0">
                <a:solidFill>
                  <a:schemeClr val="lt1"/>
                </a:solidFill>
                <a:latin typeface="Ultra"/>
                <a:ea typeface="Ultra"/>
                <a:cs typeface="Ultra"/>
                <a:sym typeface="Ultra"/>
              </a:rPr>
              <a:t>!</a:t>
            </a:r>
            <a:endParaRPr sz="3200" b="0">
              <a:solidFill>
                <a:schemeClr val="lt1"/>
              </a:solidFill>
              <a:latin typeface="Ultra"/>
              <a:ea typeface="Ultra"/>
              <a:cs typeface="Ultra"/>
              <a:sym typeface="Ultr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0"/>
          <p:cNvSpPr txBox="1">
            <a:spLocks noGrp="1"/>
          </p:cNvSpPr>
          <p:nvPr>
            <p:ph type="title"/>
          </p:nvPr>
        </p:nvSpPr>
        <p:spPr>
          <a:xfrm>
            <a:off x="326551" y="266693"/>
            <a:ext cx="8490331" cy="53338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sz="2400" dirty="0"/>
              <a:t>Angular Web App (SPA)</a:t>
            </a:r>
            <a:endParaRPr dirty="0"/>
          </a:p>
        </p:txBody>
      </p:sp>
      <p:sp>
        <p:nvSpPr>
          <p:cNvPr id="313" name="Google Shape;313;p40"/>
          <p:cNvSpPr txBox="1">
            <a:spLocks noGrp="1"/>
          </p:cNvSpPr>
          <p:nvPr>
            <p:ph type="sldNum" idx="12"/>
          </p:nvPr>
        </p:nvSpPr>
        <p:spPr>
          <a:xfrm>
            <a:off x="8532782" y="6331162"/>
            <a:ext cx="290631" cy="2906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314" name="Google Shape;314;p40"/>
          <p:cNvSpPr txBox="1"/>
          <p:nvPr/>
        </p:nvSpPr>
        <p:spPr>
          <a:xfrm>
            <a:off x="457201" y="773113"/>
            <a:ext cx="3322712" cy="4240063"/>
          </a:xfrm>
          <a:prstGeom prst="rect">
            <a:avLst/>
          </a:prstGeom>
          <a:noFill/>
          <a:ln>
            <a:noFill/>
          </a:ln>
        </p:spPr>
        <p:txBody>
          <a:bodyPr spcFirstLastPara="1" wrap="square" lIns="91425" tIns="45700" rIns="91425" bIns="45700" anchor="t" anchorCtr="0">
            <a:noAutofit/>
          </a:bodyPr>
          <a:lstStyle/>
          <a:p>
            <a:pPr marL="222250" marR="0" lvl="0" indent="-107950" algn="l" rtl="0">
              <a:lnSpc>
                <a:spcPct val="90000"/>
              </a:lnSpc>
              <a:spcBef>
                <a:spcPts val="0"/>
              </a:spcBef>
              <a:spcAft>
                <a:spcPts val="0"/>
              </a:spcAft>
              <a:buClr>
                <a:schemeClr val="dk2"/>
              </a:buClr>
              <a:buSzPts val="1800"/>
              <a:buFont typeface="Noto Sans Symbols"/>
              <a:buNone/>
            </a:pPr>
            <a:endParaRPr sz="2400">
              <a:solidFill>
                <a:schemeClr val="dk1"/>
              </a:solidFill>
              <a:latin typeface="Arial Narrow"/>
              <a:ea typeface="Arial Narrow"/>
              <a:cs typeface="Arial Narrow"/>
              <a:sym typeface="Arial Narrow"/>
            </a:endParaRPr>
          </a:p>
        </p:txBody>
      </p:sp>
      <p:sp>
        <p:nvSpPr>
          <p:cNvPr id="315" name="Google Shape;315;p40"/>
          <p:cNvSpPr/>
          <p:nvPr/>
        </p:nvSpPr>
        <p:spPr>
          <a:xfrm>
            <a:off x="1043608" y="1203441"/>
            <a:ext cx="432048" cy="4320480"/>
          </a:xfrm>
          <a:prstGeom prst="roundRect">
            <a:avLst>
              <a:gd name="adj" fmla="val 16667"/>
            </a:avLst>
          </a:prstGeom>
          <a:solidFill>
            <a:schemeClr val="lt2"/>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220663" marR="0" lvl="0" indent="-220663" algn="l" rtl="0">
              <a:lnSpc>
                <a:spcPct val="90000"/>
              </a:lnSpc>
              <a:spcBef>
                <a:spcPts val="0"/>
              </a:spcBef>
              <a:spcAft>
                <a:spcPts val="0"/>
              </a:spcAft>
              <a:buClr>
                <a:schemeClr val="dk2"/>
              </a:buClr>
              <a:buSzPts val="1500"/>
              <a:buFont typeface="Noto Sans Symbols"/>
              <a:buNone/>
            </a:pPr>
            <a:endParaRPr sz="2000" b="0" i="0" u="none" strike="noStrike" cap="none">
              <a:solidFill>
                <a:schemeClr val="dk1"/>
              </a:solidFill>
              <a:latin typeface="Arial"/>
              <a:ea typeface="Arial"/>
              <a:cs typeface="Arial"/>
              <a:sym typeface="Arial"/>
            </a:endParaRPr>
          </a:p>
        </p:txBody>
      </p:sp>
      <p:sp>
        <p:nvSpPr>
          <p:cNvPr id="316" name="Google Shape;316;p40"/>
          <p:cNvSpPr txBox="1"/>
          <p:nvPr/>
        </p:nvSpPr>
        <p:spPr>
          <a:xfrm>
            <a:off x="6145100" y="533385"/>
            <a:ext cx="1502729" cy="4154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100" dirty="0">
                <a:solidFill>
                  <a:schemeClr val="dk1"/>
                </a:solidFill>
                <a:latin typeface="Arial"/>
                <a:ea typeface="Arial"/>
                <a:cs typeface="Arial"/>
                <a:sym typeface="Arial"/>
              </a:rPr>
              <a:t>Web Browser</a:t>
            </a:r>
            <a:endParaRPr sz="2100" dirty="0">
              <a:solidFill>
                <a:schemeClr val="dk1"/>
              </a:solidFill>
              <a:latin typeface="Arial"/>
              <a:ea typeface="Arial"/>
              <a:cs typeface="Arial"/>
              <a:sym typeface="Arial"/>
            </a:endParaRPr>
          </a:p>
        </p:txBody>
      </p:sp>
      <p:sp>
        <p:nvSpPr>
          <p:cNvPr id="317" name="Google Shape;317;p40"/>
          <p:cNvSpPr/>
          <p:nvPr/>
        </p:nvSpPr>
        <p:spPr>
          <a:xfrm>
            <a:off x="6449378" y="1203441"/>
            <a:ext cx="432048" cy="4320480"/>
          </a:xfrm>
          <a:prstGeom prst="roundRect">
            <a:avLst>
              <a:gd name="adj" fmla="val 16667"/>
            </a:avLst>
          </a:prstGeom>
          <a:solidFill>
            <a:schemeClr val="lt2"/>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220663" marR="0" lvl="0" indent="-220663" algn="l" rtl="0">
              <a:lnSpc>
                <a:spcPct val="90000"/>
              </a:lnSpc>
              <a:spcBef>
                <a:spcPts val="0"/>
              </a:spcBef>
              <a:spcAft>
                <a:spcPts val="0"/>
              </a:spcAft>
              <a:buClr>
                <a:schemeClr val="dk2"/>
              </a:buClr>
              <a:buSzPts val="1500"/>
              <a:buFont typeface="Noto Sans Symbols"/>
              <a:buNone/>
            </a:pPr>
            <a:endParaRPr sz="2000" b="0" i="0" u="none" strike="noStrike" cap="none">
              <a:solidFill>
                <a:schemeClr val="dk1"/>
              </a:solidFill>
              <a:latin typeface="Arial"/>
              <a:ea typeface="Arial"/>
              <a:cs typeface="Arial"/>
              <a:sym typeface="Arial"/>
            </a:endParaRPr>
          </a:p>
        </p:txBody>
      </p:sp>
      <p:sp>
        <p:nvSpPr>
          <p:cNvPr id="318" name="Google Shape;318;p40"/>
          <p:cNvSpPr/>
          <p:nvPr/>
        </p:nvSpPr>
        <p:spPr>
          <a:xfrm rot="10800000">
            <a:off x="1475656" y="1844824"/>
            <a:ext cx="4973722" cy="288032"/>
          </a:xfrm>
          <a:prstGeom prst="rightArrow">
            <a:avLst>
              <a:gd name="adj1" fmla="val 50000"/>
              <a:gd name="adj2" fmla="val 50000"/>
            </a:avLst>
          </a:prstGeom>
          <a:solidFill>
            <a:schemeClr val="lt2"/>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220663" marR="0" lvl="0" indent="-220663" algn="l" rtl="0">
              <a:lnSpc>
                <a:spcPct val="90000"/>
              </a:lnSpc>
              <a:spcBef>
                <a:spcPts val="0"/>
              </a:spcBef>
              <a:spcAft>
                <a:spcPts val="0"/>
              </a:spcAft>
              <a:buClr>
                <a:schemeClr val="dk2"/>
              </a:buClr>
              <a:buSzPts val="1500"/>
              <a:buFont typeface="Noto Sans Symbols"/>
              <a:buNone/>
            </a:pPr>
            <a:endParaRPr sz="2000" b="0" i="0" u="none" strike="noStrike" cap="none">
              <a:solidFill>
                <a:schemeClr val="dk1"/>
              </a:solidFill>
              <a:latin typeface="Arial"/>
              <a:ea typeface="Arial"/>
              <a:cs typeface="Arial"/>
              <a:sym typeface="Arial"/>
            </a:endParaRPr>
          </a:p>
        </p:txBody>
      </p:sp>
      <p:sp>
        <p:nvSpPr>
          <p:cNvPr id="319" name="Google Shape;319;p40"/>
          <p:cNvSpPr txBox="1"/>
          <p:nvPr/>
        </p:nvSpPr>
        <p:spPr>
          <a:xfrm>
            <a:off x="2710132" y="1203441"/>
            <a:ext cx="2592288" cy="4154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100" dirty="0">
                <a:solidFill>
                  <a:schemeClr val="dk1"/>
                </a:solidFill>
                <a:latin typeface="Arial"/>
                <a:ea typeface="Arial"/>
                <a:cs typeface="Arial"/>
                <a:sym typeface="Arial"/>
              </a:rPr>
              <a:t>URL Request to server</a:t>
            </a:r>
            <a:endParaRPr sz="2100" dirty="0">
              <a:solidFill>
                <a:schemeClr val="dk1"/>
              </a:solidFill>
              <a:latin typeface="Arial"/>
              <a:ea typeface="Arial"/>
              <a:cs typeface="Arial"/>
              <a:sym typeface="Arial"/>
            </a:endParaRPr>
          </a:p>
        </p:txBody>
      </p:sp>
      <p:sp>
        <p:nvSpPr>
          <p:cNvPr id="320" name="Google Shape;320;p40"/>
          <p:cNvSpPr/>
          <p:nvPr/>
        </p:nvSpPr>
        <p:spPr>
          <a:xfrm>
            <a:off x="1475656" y="2550044"/>
            <a:ext cx="4973722" cy="288032"/>
          </a:xfrm>
          <a:prstGeom prst="rightArrow">
            <a:avLst>
              <a:gd name="adj1" fmla="val 50000"/>
              <a:gd name="adj2" fmla="val 50000"/>
            </a:avLst>
          </a:prstGeom>
          <a:solidFill>
            <a:schemeClr val="lt2"/>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220663" marR="0" lvl="0" indent="-220663" algn="l" rtl="0">
              <a:lnSpc>
                <a:spcPct val="90000"/>
              </a:lnSpc>
              <a:spcBef>
                <a:spcPts val="0"/>
              </a:spcBef>
              <a:spcAft>
                <a:spcPts val="0"/>
              </a:spcAft>
              <a:buClr>
                <a:schemeClr val="dk2"/>
              </a:buClr>
              <a:buSzPts val="1500"/>
              <a:buFont typeface="Noto Sans Symbols"/>
              <a:buNone/>
            </a:pPr>
            <a:endParaRPr sz="2000" b="0" i="0" u="none" strike="noStrike" cap="none">
              <a:solidFill>
                <a:schemeClr val="dk1"/>
              </a:solidFill>
              <a:latin typeface="Arial"/>
              <a:ea typeface="Arial"/>
              <a:cs typeface="Arial"/>
              <a:sym typeface="Arial"/>
            </a:endParaRPr>
          </a:p>
        </p:txBody>
      </p:sp>
      <p:sp>
        <p:nvSpPr>
          <p:cNvPr id="321" name="Google Shape;321;p40"/>
          <p:cNvSpPr txBox="1"/>
          <p:nvPr/>
        </p:nvSpPr>
        <p:spPr>
          <a:xfrm>
            <a:off x="2373621" y="1980456"/>
            <a:ext cx="3502278" cy="4154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100" dirty="0">
                <a:solidFill>
                  <a:schemeClr val="dk1"/>
                </a:solidFill>
                <a:latin typeface="Arial"/>
                <a:ea typeface="Arial"/>
                <a:cs typeface="Arial"/>
                <a:sym typeface="Arial"/>
              </a:rPr>
              <a:t>Response with Webpage &amp; Assets</a:t>
            </a:r>
            <a:endParaRPr sz="2100" dirty="0">
              <a:solidFill>
                <a:schemeClr val="dk1"/>
              </a:solidFill>
              <a:latin typeface="Arial"/>
              <a:ea typeface="Arial"/>
              <a:cs typeface="Arial"/>
              <a:sym typeface="Arial"/>
            </a:endParaRPr>
          </a:p>
        </p:txBody>
      </p:sp>
      <p:sp>
        <p:nvSpPr>
          <p:cNvPr id="323" name="Google Shape;323;p40"/>
          <p:cNvSpPr/>
          <p:nvPr/>
        </p:nvSpPr>
        <p:spPr>
          <a:xfrm>
            <a:off x="7243877" y="2617489"/>
            <a:ext cx="1429203" cy="622896"/>
          </a:xfrm>
          <a:prstGeom prst="roundRect">
            <a:avLst>
              <a:gd name="adj" fmla="val 16667"/>
            </a:avLst>
          </a:prstGeom>
          <a:solidFill>
            <a:schemeClr val="lt2"/>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220663" marR="0" lvl="0" indent="-220663" algn="l" rtl="0">
              <a:lnSpc>
                <a:spcPct val="90000"/>
              </a:lnSpc>
              <a:spcBef>
                <a:spcPts val="0"/>
              </a:spcBef>
              <a:spcAft>
                <a:spcPts val="0"/>
              </a:spcAft>
              <a:buClr>
                <a:schemeClr val="dk2"/>
              </a:buClr>
              <a:buSzPts val="1500"/>
              <a:buFont typeface="Noto Sans Symbols"/>
              <a:buNone/>
            </a:pPr>
            <a:r>
              <a:rPr lang="en-US" sz="2000" dirty="0">
                <a:solidFill>
                  <a:schemeClr val="dk1"/>
                </a:solidFill>
              </a:rPr>
              <a:t>HTML template</a:t>
            </a:r>
            <a:endParaRPr dirty="0"/>
          </a:p>
        </p:txBody>
      </p:sp>
      <p:sp>
        <p:nvSpPr>
          <p:cNvPr id="324" name="Google Shape;324;p40"/>
          <p:cNvSpPr/>
          <p:nvPr/>
        </p:nvSpPr>
        <p:spPr>
          <a:xfrm rot="10800000">
            <a:off x="1475656" y="3789040"/>
            <a:ext cx="4973722" cy="288032"/>
          </a:xfrm>
          <a:prstGeom prst="rightArrow">
            <a:avLst>
              <a:gd name="adj1" fmla="val 50000"/>
              <a:gd name="adj2" fmla="val 50000"/>
            </a:avLst>
          </a:prstGeom>
          <a:solidFill>
            <a:schemeClr val="lt2"/>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220663" marR="0" lvl="0" indent="-220663" algn="l" rtl="0">
              <a:lnSpc>
                <a:spcPct val="90000"/>
              </a:lnSpc>
              <a:spcBef>
                <a:spcPts val="0"/>
              </a:spcBef>
              <a:spcAft>
                <a:spcPts val="0"/>
              </a:spcAft>
              <a:buClr>
                <a:schemeClr val="dk2"/>
              </a:buClr>
              <a:buSzPts val="1500"/>
              <a:buFont typeface="Noto Sans Symbols"/>
              <a:buNone/>
            </a:pPr>
            <a:endParaRPr sz="2000" b="0" i="0" u="none" strike="noStrike" cap="none">
              <a:solidFill>
                <a:schemeClr val="dk1"/>
              </a:solidFill>
              <a:latin typeface="Arial"/>
              <a:ea typeface="Arial"/>
              <a:cs typeface="Arial"/>
              <a:sym typeface="Arial"/>
            </a:endParaRPr>
          </a:p>
        </p:txBody>
      </p:sp>
      <p:sp>
        <p:nvSpPr>
          <p:cNvPr id="325" name="Google Shape;325;p40"/>
          <p:cNvSpPr/>
          <p:nvPr/>
        </p:nvSpPr>
        <p:spPr>
          <a:xfrm>
            <a:off x="1475656" y="4595790"/>
            <a:ext cx="4973722" cy="288032"/>
          </a:xfrm>
          <a:prstGeom prst="rightArrow">
            <a:avLst>
              <a:gd name="adj1" fmla="val 50000"/>
              <a:gd name="adj2" fmla="val 50000"/>
            </a:avLst>
          </a:prstGeom>
          <a:solidFill>
            <a:schemeClr val="lt2"/>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220663" marR="0" lvl="0" indent="-220663" algn="l" rtl="0">
              <a:lnSpc>
                <a:spcPct val="90000"/>
              </a:lnSpc>
              <a:spcBef>
                <a:spcPts val="0"/>
              </a:spcBef>
              <a:spcAft>
                <a:spcPts val="0"/>
              </a:spcAft>
              <a:buClr>
                <a:schemeClr val="dk2"/>
              </a:buClr>
              <a:buSzPts val="1500"/>
              <a:buFont typeface="Noto Sans Symbols"/>
              <a:buNone/>
            </a:pPr>
            <a:endParaRPr sz="2000" b="0" i="0" u="none" strike="noStrike" cap="none">
              <a:solidFill>
                <a:schemeClr val="dk1"/>
              </a:solidFill>
              <a:latin typeface="Arial"/>
              <a:ea typeface="Arial"/>
              <a:cs typeface="Arial"/>
              <a:sym typeface="Arial"/>
            </a:endParaRPr>
          </a:p>
        </p:txBody>
      </p:sp>
      <p:sp>
        <p:nvSpPr>
          <p:cNvPr id="326" name="Google Shape;326;p40"/>
          <p:cNvSpPr txBox="1"/>
          <p:nvPr/>
        </p:nvSpPr>
        <p:spPr>
          <a:xfrm>
            <a:off x="2373621" y="3114184"/>
            <a:ext cx="3281258" cy="4154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100" dirty="0">
                <a:solidFill>
                  <a:schemeClr val="dk1"/>
                </a:solidFill>
                <a:latin typeface="Arial"/>
                <a:ea typeface="Arial"/>
                <a:cs typeface="Arial"/>
                <a:sym typeface="Arial"/>
              </a:rPr>
              <a:t>User clicks on link, new Request</a:t>
            </a:r>
            <a:endParaRPr sz="2100" dirty="0">
              <a:solidFill>
                <a:schemeClr val="dk1"/>
              </a:solidFill>
              <a:latin typeface="Arial"/>
              <a:ea typeface="Arial"/>
              <a:cs typeface="Arial"/>
              <a:sym typeface="Arial"/>
            </a:endParaRPr>
          </a:p>
        </p:txBody>
      </p:sp>
      <p:sp>
        <p:nvSpPr>
          <p:cNvPr id="327" name="Google Shape;327;p40"/>
          <p:cNvSpPr txBox="1"/>
          <p:nvPr/>
        </p:nvSpPr>
        <p:spPr>
          <a:xfrm>
            <a:off x="2226845" y="4276689"/>
            <a:ext cx="3502278" cy="4154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100">
                <a:solidFill>
                  <a:schemeClr val="dk1"/>
                </a:solidFill>
                <a:latin typeface="Arial"/>
                <a:ea typeface="Arial"/>
                <a:cs typeface="Arial"/>
                <a:sym typeface="Arial"/>
              </a:rPr>
              <a:t>Response with JSON data</a:t>
            </a:r>
            <a:endParaRPr sz="2100">
              <a:solidFill>
                <a:schemeClr val="dk1"/>
              </a:solidFill>
              <a:latin typeface="Arial"/>
              <a:ea typeface="Arial"/>
              <a:cs typeface="Arial"/>
              <a:sym typeface="Arial"/>
            </a:endParaRPr>
          </a:p>
        </p:txBody>
      </p:sp>
      <p:cxnSp>
        <p:nvCxnSpPr>
          <p:cNvPr id="329" name="Google Shape;329;p40"/>
          <p:cNvCxnSpPr>
            <a:stCxn id="25" idx="3"/>
            <a:endCxn id="323" idx="3"/>
          </p:cNvCxnSpPr>
          <p:nvPr/>
        </p:nvCxnSpPr>
        <p:spPr>
          <a:xfrm flipV="1">
            <a:off x="8673080" y="2928937"/>
            <a:ext cx="12700" cy="1045540"/>
          </a:xfrm>
          <a:prstGeom prst="curvedConnector3">
            <a:avLst>
              <a:gd name="adj1" fmla="val 1800000"/>
            </a:avLst>
          </a:prstGeom>
          <a:solidFill>
            <a:schemeClr val="lt2"/>
          </a:solidFill>
          <a:ln w="12700" cap="flat" cmpd="sng">
            <a:solidFill>
              <a:schemeClr val="dk1"/>
            </a:solidFill>
            <a:prstDash val="solid"/>
            <a:round/>
            <a:headEnd type="none" w="sm" len="sm"/>
            <a:tailEnd type="stealth" w="med" len="med"/>
          </a:ln>
        </p:spPr>
      </p:cxnSp>
      <p:sp>
        <p:nvSpPr>
          <p:cNvPr id="330" name="Google Shape;330;p40"/>
          <p:cNvSpPr txBox="1"/>
          <p:nvPr/>
        </p:nvSpPr>
        <p:spPr>
          <a:xfrm>
            <a:off x="824476" y="533385"/>
            <a:ext cx="1302358" cy="4154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100" dirty="0">
                <a:solidFill>
                  <a:schemeClr val="dk1"/>
                </a:solidFill>
                <a:latin typeface="Arial"/>
                <a:ea typeface="Arial"/>
                <a:cs typeface="Arial"/>
                <a:sym typeface="Arial"/>
              </a:rPr>
              <a:t>Web Server</a:t>
            </a:r>
            <a:endParaRPr sz="2100" dirty="0">
              <a:solidFill>
                <a:schemeClr val="dk1"/>
              </a:solidFill>
              <a:latin typeface="Arial"/>
              <a:ea typeface="Arial"/>
              <a:cs typeface="Arial"/>
              <a:sym typeface="Arial"/>
            </a:endParaRPr>
          </a:p>
        </p:txBody>
      </p:sp>
      <p:sp>
        <p:nvSpPr>
          <p:cNvPr id="25" name="Google Shape;328;p40"/>
          <p:cNvSpPr/>
          <p:nvPr/>
        </p:nvSpPr>
        <p:spPr>
          <a:xfrm>
            <a:off x="7243877" y="3730304"/>
            <a:ext cx="1429203" cy="488346"/>
          </a:xfrm>
          <a:prstGeom prst="roundRect">
            <a:avLst>
              <a:gd name="adj" fmla="val 16667"/>
            </a:avLst>
          </a:prstGeom>
          <a:solidFill>
            <a:schemeClr val="lt2"/>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220663" marR="0" lvl="0" indent="-220663" algn="l" rtl="0">
              <a:lnSpc>
                <a:spcPct val="90000"/>
              </a:lnSpc>
              <a:spcBef>
                <a:spcPts val="0"/>
              </a:spcBef>
              <a:spcAft>
                <a:spcPts val="0"/>
              </a:spcAft>
              <a:buClr>
                <a:schemeClr val="dk2"/>
              </a:buClr>
              <a:buSzPts val="1500"/>
              <a:buFont typeface="Noto Sans Symbols"/>
              <a:buNone/>
            </a:pPr>
            <a:r>
              <a:rPr lang="en-US" sz="2000" dirty="0">
                <a:solidFill>
                  <a:schemeClr val="dk1"/>
                </a:solidFill>
              </a:rPr>
              <a:t>Component</a:t>
            </a:r>
            <a:endParaRPr sz="2000" b="0" i="0" u="none" strike="noStrike" cap="none" dirty="0">
              <a:solidFill>
                <a:schemeClr val="dk1"/>
              </a:solidFill>
              <a:latin typeface="Arial"/>
              <a:ea typeface="Arial"/>
              <a:cs typeface="Arial"/>
              <a:sym typeface="Arial"/>
            </a:endParaRPr>
          </a:p>
        </p:txBody>
      </p:sp>
      <p:cxnSp>
        <p:nvCxnSpPr>
          <p:cNvPr id="33" name="Google Shape;329;p40"/>
          <p:cNvCxnSpPr>
            <a:stCxn id="323" idx="1"/>
            <a:endCxn id="25" idx="1"/>
          </p:cNvCxnSpPr>
          <p:nvPr/>
        </p:nvCxnSpPr>
        <p:spPr>
          <a:xfrm rot="10800000" flipV="1">
            <a:off x="7243877" y="2928937"/>
            <a:ext cx="12700" cy="1045540"/>
          </a:xfrm>
          <a:prstGeom prst="curvedConnector3">
            <a:avLst>
              <a:gd name="adj1" fmla="val 1800000"/>
            </a:avLst>
          </a:prstGeom>
          <a:solidFill>
            <a:schemeClr val="lt2"/>
          </a:solidFill>
          <a:ln w="12700" cap="flat" cmpd="sng">
            <a:solidFill>
              <a:schemeClr val="dk1"/>
            </a:solidFill>
            <a:prstDash val="solid"/>
            <a:round/>
            <a:headEnd type="none" w="sm" len="sm"/>
            <a:tailEnd type="stealth" w="med" len="med"/>
          </a:ln>
        </p:spPr>
      </p:cxnSp>
      <p:sp>
        <p:nvSpPr>
          <p:cNvPr id="16" name="Rectangle 15"/>
          <p:cNvSpPr/>
          <p:nvPr/>
        </p:nvSpPr>
        <p:spPr>
          <a:xfrm>
            <a:off x="7243875" y="3305568"/>
            <a:ext cx="1500732" cy="307777"/>
          </a:xfrm>
          <a:prstGeom prst="rect">
            <a:avLst/>
          </a:prstGeom>
        </p:spPr>
        <p:txBody>
          <a:bodyPr wrap="none">
            <a:spAutoFit/>
          </a:bodyPr>
          <a:lstStyle/>
          <a:p>
            <a:r>
              <a:rPr lang="en-US" dirty="0">
                <a:solidFill>
                  <a:schemeClr val="dk1"/>
                </a:solidFill>
              </a:rPr>
              <a:t>*Events binding*</a:t>
            </a:r>
            <a:endParaRPr lang="ru-RU" dirty="0"/>
          </a:p>
        </p:txBody>
      </p:sp>
      <p:sp>
        <p:nvSpPr>
          <p:cNvPr id="39" name="Google Shape;328;p40"/>
          <p:cNvSpPr/>
          <p:nvPr/>
        </p:nvSpPr>
        <p:spPr>
          <a:xfrm>
            <a:off x="7256577" y="4603496"/>
            <a:ext cx="1416504" cy="661559"/>
          </a:xfrm>
          <a:prstGeom prst="roundRect">
            <a:avLst>
              <a:gd name="adj" fmla="val 16667"/>
            </a:avLst>
          </a:prstGeom>
          <a:solidFill>
            <a:schemeClr val="lt2"/>
          </a:solidFill>
          <a:ln w="127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220663" marR="0" lvl="0" indent="-220663" algn="l" rtl="0">
              <a:lnSpc>
                <a:spcPct val="90000"/>
              </a:lnSpc>
              <a:spcBef>
                <a:spcPts val="0"/>
              </a:spcBef>
              <a:spcAft>
                <a:spcPts val="0"/>
              </a:spcAft>
              <a:buClr>
                <a:schemeClr val="dk2"/>
              </a:buClr>
              <a:buSzPts val="1500"/>
              <a:buFont typeface="Noto Sans Symbols"/>
              <a:buNone/>
            </a:pPr>
            <a:r>
              <a:rPr lang="en-US" sz="2000" dirty="0" err="1">
                <a:solidFill>
                  <a:schemeClr val="dk1"/>
                </a:solidFill>
              </a:rPr>
              <a:t>TypeSctipt</a:t>
            </a:r>
            <a:r>
              <a:rPr lang="en-US" sz="2000" dirty="0">
                <a:solidFill>
                  <a:schemeClr val="dk1"/>
                </a:solidFill>
              </a:rPr>
              <a:t> definition</a:t>
            </a:r>
            <a:endParaRPr sz="2000" b="0" i="0" u="none" strike="noStrike" cap="none" dirty="0">
              <a:solidFill>
                <a:schemeClr val="dk1"/>
              </a:solidFill>
              <a:latin typeface="Arial"/>
              <a:ea typeface="Arial"/>
              <a:cs typeface="Arial"/>
              <a:sym typeface="Arial"/>
            </a:endParaRPr>
          </a:p>
        </p:txBody>
      </p:sp>
      <p:cxnSp>
        <p:nvCxnSpPr>
          <p:cNvPr id="18" name="Straight Arrow Connector 17"/>
          <p:cNvCxnSpPr>
            <a:stCxn id="25" idx="2"/>
            <a:endCxn id="39" idx="0"/>
          </p:cNvCxnSpPr>
          <p:nvPr/>
        </p:nvCxnSpPr>
        <p:spPr>
          <a:xfrm>
            <a:off x="7958479" y="4218650"/>
            <a:ext cx="6350" cy="384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500"/>
                                        <p:tgtEl>
                                          <p:spTgt spid="318"/>
                                        </p:tgtEl>
                                      </p:cBhvr>
                                    </p:animEffect>
                                  </p:childTnLst>
                                </p:cTn>
                              </p:par>
                              <p:par>
                                <p:cTn id="8" presetID="10" presetClass="entr" presetSubtype="0" fill="hold" nodeType="withEffect">
                                  <p:stCondLst>
                                    <p:cond delay="0"/>
                                  </p:stCondLst>
                                  <p:childTnLst>
                                    <p:set>
                                      <p:cBhvr>
                                        <p:cTn id="9" dur="1" fill="hold">
                                          <p:stCondLst>
                                            <p:cond delay="0"/>
                                          </p:stCondLst>
                                        </p:cTn>
                                        <p:tgtEl>
                                          <p:spTgt spid="319"/>
                                        </p:tgtEl>
                                        <p:attrNameLst>
                                          <p:attrName>style.visibility</p:attrName>
                                        </p:attrNameLst>
                                      </p:cBhvr>
                                      <p:to>
                                        <p:strVal val="visible"/>
                                      </p:to>
                                    </p:set>
                                    <p:animEffect transition="in" filter="fade">
                                      <p:cBhvr>
                                        <p:cTn id="10" dur="500"/>
                                        <p:tgtEl>
                                          <p:spTgt spid="3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0"/>
                                        </p:tgtEl>
                                        <p:attrNameLst>
                                          <p:attrName>style.visibility</p:attrName>
                                        </p:attrNameLst>
                                      </p:cBhvr>
                                      <p:to>
                                        <p:strVal val="visible"/>
                                      </p:to>
                                    </p:set>
                                    <p:animEffect transition="in" filter="fade">
                                      <p:cBhvr>
                                        <p:cTn id="15" dur="500"/>
                                        <p:tgtEl>
                                          <p:spTgt spid="320"/>
                                        </p:tgtEl>
                                      </p:cBhvr>
                                    </p:animEffect>
                                  </p:childTnLst>
                                </p:cTn>
                              </p:par>
                              <p:par>
                                <p:cTn id="16" presetID="10" presetClass="entr" presetSubtype="0" fill="hold" nodeType="withEffect">
                                  <p:stCondLst>
                                    <p:cond delay="0"/>
                                  </p:stCondLst>
                                  <p:childTnLst>
                                    <p:set>
                                      <p:cBhvr>
                                        <p:cTn id="17" dur="1" fill="hold">
                                          <p:stCondLst>
                                            <p:cond delay="0"/>
                                          </p:stCondLst>
                                        </p:cTn>
                                        <p:tgtEl>
                                          <p:spTgt spid="321"/>
                                        </p:tgtEl>
                                        <p:attrNameLst>
                                          <p:attrName>style.visibility</p:attrName>
                                        </p:attrNameLst>
                                      </p:cBhvr>
                                      <p:to>
                                        <p:strVal val="visible"/>
                                      </p:to>
                                    </p:set>
                                    <p:animEffect transition="in" filter="fade">
                                      <p:cBhvr>
                                        <p:cTn id="18" dur="500"/>
                                        <p:tgtEl>
                                          <p:spTgt spid="3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23"/>
                                        </p:tgtEl>
                                        <p:attrNameLst>
                                          <p:attrName>style.visibility</p:attrName>
                                        </p:attrNameLst>
                                      </p:cBhvr>
                                      <p:to>
                                        <p:strVal val="visible"/>
                                      </p:to>
                                    </p:set>
                                    <p:animEffect transition="in" filter="fade">
                                      <p:cBhvr>
                                        <p:cTn id="23" dur="500"/>
                                        <p:tgtEl>
                                          <p:spTgt spid="3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6"/>
                                        </p:tgtEl>
                                        <p:attrNameLst>
                                          <p:attrName>style.visibility</p:attrName>
                                        </p:attrNameLst>
                                      </p:cBhvr>
                                      <p:to>
                                        <p:strVal val="visible"/>
                                      </p:to>
                                    </p:set>
                                    <p:animEffect transition="in" filter="fade">
                                      <p:cBhvr>
                                        <p:cTn id="28" dur="500"/>
                                        <p:tgtEl>
                                          <p:spTgt spid="326"/>
                                        </p:tgtEl>
                                      </p:cBhvr>
                                    </p:animEffect>
                                  </p:childTnLst>
                                </p:cTn>
                              </p:par>
                              <p:par>
                                <p:cTn id="29" presetID="10" presetClass="entr" presetSubtype="0" fill="hold" nodeType="withEffect">
                                  <p:stCondLst>
                                    <p:cond delay="0"/>
                                  </p:stCondLst>
                                  <p:childTnLst>
                                    <p:set>
                                      <p:cBhvr>
                                        <p:cTn id="30" dur="1" fill="hold">
                                          <p:stCondLst>
                                            <p:cond delay="0"/>
                                          </p:stCondLst>
                                        </p:cTn>
                                        <p:tgtEl>
                                          <p:spTgt spid="324"/>
                                        </p:tgtEl>
                                        <p:attrNameLst>
                                          <p:attrName>style.visibility</p:attrName>
                                        </p:attrNameLst>
                                      </p:cBhvr>
                                      <p:to>
                                        <p:strVal val="visible"/>
                                      </p:to>
                                    </p:set>
                                    <p:animEffect transition="in" filter="fade">
                                      <p:cBhvr>
                                        <p:cTn id="31" dur="500"/>
                                        <p:tgtEl>
                                          <p:spTgt spid="3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27"/>
                                        </p:tgtEl>
                                        <p:attrNameLst>
                                          <p:attrName>style.visibility</p:attrName>
                                        </p:attrNameLst>
                                      </p:cBhvr>
                                      <p:to>
                                        <p:strVal val="visible"/>
                                      </p:to>
                                    </p:set>
                                    <p:animEffect transition="in" filter="fade">
                                      <p:cBhvr>
                                        <p:cTn id="36" dur="500"/>
                                        <p:tgtEl>
                                          <p:spTgt spid="327"/>
                                        </p:tgtEl>
                                      </p:cBhvr>
                                    </p:animEffect>
                                  </p:childTnLst>
                                </p:cTn>
                              </p:par>
                              <p:par>
                                <p:cTn id="37" presetID="10" presetClass="entr" presetSubtype="0" fill="hold" nodeType="withEffect">
                                  <p:stCondLst>
                                    <p:cond delay="0"/>
                                  </p:stCondLst>
                                  <p:childTnLst>
                                    <p:set>
                                      <p:cBhvr>
                                        <p:cTn id="38" dur="1" fill="hold">
                                          <p:stCondLst>
                                            <p:cond delay="0"/>
                                          </p:stCondLst>
                                        </p:cTn>
                                        <p:tgtEl>
                                          <p:spTgt spid="325"/>
                                        </p:tgtEl>
                                        <p:attrNameLst>
                                          <p:attrName>style.visibility</p:attrName>
                                        </p:attrNameLst>
                                      </p:cBhvr>
                                      <p:to>
                                        <p:strVal val="visible"/>
                                      </p:to>
                                    </p:set>
                                    <p:animEffect transition="in" filter="fade">
                                      <p:cBhvr>
                                        <p:cTn id="39" dur="500"/>
                                        <p:tgtEl>
                                          <p:spTgt spid="3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29"/>
                                        </p:tgtEl>
                                        <p:attrNameLst>
                                          <p:attrName>style.visibility</p:attrName>
                                        </p:attrNameLst>
                                      </p:cBhvr>
                                      <p:to>
                                        <p:strVal val="visible"/>
                                      </p:to>
                                    </p:set>
                                    <p:animEffect transition="in" filter="fade">
                                      <p:cBhvr>
                                        <p:cTn id="44" dur="500"/>
                                        <p:tgtEl>
                                          <p:spTgt spid="32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26E83-099C-4A4B-BDBC-6D73A66AD3AA}"/>
              </a:ext>
            </a:extLst>
          </p:cNvPr>
          <p:cNvSpPr>
            <a:spLocks noGrp="1"/>
          </p:cNvSpPr>
          <p:nvPr>
            <p:ph type="title"/>
          </p:nvPr>
        </p:nvSpPr>
        <p:spPr/>
        <p:txBody>
          <a:bodyPr/>
          <a:lstStyle/>
          <a:p>
            <a:r>
              <a:rPr lang="en-US" dirty="0"/>
              <a:t>SPA is really just one index.html with </a:t>
            </a:r>
            <a:r>
              <a:rPr lang="en-US" dirty="0" err="1"/>
              <a:t>css</a:t>
            </a:r>
            <a:r>
              <a:rPr lang="en-US" dirty="0"/>
              <a:t> and </a:t>
            </a:r>
            <a:r>
              <a:rPr lang="en-US" dirty="0" err="1"/>
              <a:t>js</a:t>
            </a:r>
            <a:r>
              <a:rPr lang="en-US" dirty="0"/>
              <a:t> bundles</a:t>
            </a:r>
            <a:endParaRPr lang="ru-RU" dirty="0"/>
          </a:p>
        </p:txBody>
      </p:sp>
      <p:sp>
        <p:nvSpPr>
          <p:cNvPr id="3" name="Slide Number Placeholder 2">
            <a:extLst>
              <a:ext uri="{FF2B5EF4-FFF2-40B4-BE49-F238E27FC236}">
                <a16:creationId xmlns:a16="http://schemas.microsoft.com/office/drawing/2014/main" id="{D17C03DB-9208-47EA-836E-63B7055E33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324772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7F018-47B7-4D82-8572-1F00B6765396}"/>
              </a:ext>
            </a:extLst>
          </p:cNvPr>
          <p:cNvSpPr>
            <a:spLocks noGrp="1"/>
          </p:cNvSpPr>
          <p:nvPr>
            <p:ph type="title"/>
          </p:nvPr>
        </p:nvSpPr>
        <p:spPr>
          <a:xfrm>
            <a:off x="333082" y="2002967"/>
            <a:ext cx="8490331" cy="2412959"/>
          </a:xfrm>
        </p:spPr>
        <p:txBody>
          <a:bodyPr/>
          <a:lstStyle/>
          <a:p>
            <a:r>
              <a:rPr lang="en-US" dirty="0"/>
              <a:t>Why SPA IS awesome?</a:t>
            </a:r>
            <a:endParaRPr lang="ru-RU" dirty="0"/>
          </a:p>
        </p:txBody>
      </p:sp>
      <p:sp>
        <p:nvSpPr>
          <p:cNvPr id="3" name="Slide Number Placeholder 2">
            <a:extLst>
              <a:ext uri="{FF2B5EF4-FFF2-40B4-BE49-F238E27FC236}">
                <a16:creationId xmlns:a16="http://schemas.microsoft.com/office/drawing/2014/main" id="{248CA8B3-C14C-4ADC-B30E-A721FE2186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240197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43EA6-B3C0-40D1-9C30-0FB44DD26703}"/>
              </a:ext>
            </a:extLst>
          </p:cNvPr>
          <p:cNvSpPr>
            <a:spLocks noGrp="1"/>
          </p:cNvSpPr>
          <p:nvPr>
            <p:ph type="title"/>
          </p:nvPr>
        </p:nvSpPr>
        <p:spPr/>
        <p:txBody>
          <a:bodyPr/>
          <a:lstStyle/>
          <a:p>
            <a:r>
              <a:rPr lang="en-US" dirty="0"/>
              <a:t>Why SPA IS NOT awesome?</a:t>
            </a:r>
            <a:endParaRPr lang="ru-RU" dirty="0"/>
          </a:p>
        </p:txBody>
      </p:sp>
      <p:sp>
        <p:nvSpPr>
          <p:cNvPr id="3" name="Slide Number Placeholder 2">
            <a:extLst>
              <a:ext uri="{FF2B5EF4-FFF2-40B4-BE49-F238E27FC236}">
                <a16:creationId xmlns:a16="http://schemas.microsoft.com/office/drawing/2014/main" id="{8D65DBE0-0C8A-43B6-92FA-E7D8A09711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289760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B7226-FE5D-43AA-9F0B-E82F58A3FD4C}"/>
              </a:ext>
            </a:extLst>
          </p:cNvPr>
          <p:cNvSpPr>
            <a:spLocks noGrp="1"/>
          </p:cNvSpPr>
          <p:nvPr>
            <p:ph type="title"/>
          </p:nvPr>
        </p:nvSpPr>
        <p:spPr>
          <a:xfrm>
            <a:off x="326834" y="1710737"/>
            <a:ext cx="8490331" cy="957050"/>
          </a:xfrm>
        </p:spPr>
        <p:txBody>
          <a:bodyPr/>
          <a:lstStyle/>
          <a:p>
            <a:r>
              <a:rPr lang="en-US" dirty="0"/>
              <a:t>Back to Angular</a:t>
            </a:r>
            <a:r>
              <a:rPr lang="ru-RU" dirty="0"/>
              <a:t>: </a:t>
            </a:r>
            <a:r>
              <a:rPr lang="en-US" dirty="0"/>
              <a:t>everything about SPA is also about the framework</a:t>
            </a:r>
            <a:endParaRPr lang="ru-RU" dirty="0"/>
          </a:p>
        </p:txBody>
      </p:sp>
      <p:sp>
        <p:nvSpPr>
          <p:cNvPr id="3" name="Slide Number Placeholder 2">
            <a:extLst>
              <a:ext uri="{FF2B5EF4-FFF2-40B4-BE49-F238E27FC236}">
                <a16:creationId xmlns:a16="http://schemas.microsoft.com/office/drawing/2014/main" id="{26FFC0D5-8ECF-4CDE-B08B-E4519C4C95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4729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theme/theme1.xml><?xml version="1.0" encoding="utf-8"?>
<a:theme xmlns:a="http://schemas.openxmlformats.org/drawingml/2006/main" name="T-Systems_MASTER_4-3_EN_20160108">
  <a:themeElements>
    <a:clrScheme name="Telekom screen colors">
      <a:dk1>
        <a:srgbClr val="4B4B4B"/>
      </a:dk1>
      <a:lt1>
        <a:srgbClr val="FFFFFF"/>
      </a:lt1>
      <a:dk2>
        <a:srgbClr val="E20074"/>
      </a:dk2>
      <a:lt2>
        <a:srgbClr val="A4A4A4"/>
      </a:lt2>
      <a:accent1>
        <a:srgbClr val="1063AD"/>
      </a:accent1>
      <a:accent2>
        <a:srgbClr val="53BAF2"/>
      </a:accent2>
      <a:accent3>
        <a:srgbClr val="1BADA2"/>
      </a:accent3>
      <a:accent4>
        <a:srgbClr val="BFCB44"/>
      </a:accent4>
      <a:accent5>
        <a:srgbClr val="FFD329"/>
      </a:accent5>
      <a:accent6>
        <a:srgbClr val="FF9A1E"/>
      </a:accent6>
      <a:hlink>
        <a:srgbClr val="E20074"/>
      </a:hlink>
      <a:folHlink>
        <a:srgbClr val="6C6C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Design">
  <a:themeElements>
    <a:clrScheme name="Telekom Screenfarben">
      <a:dk1>
        <a:srgbClr val="4B4B4B"/>
      </a:dk1>
      <a:lt1>
        <a:srgbClr val="FFFFFF"/>
      </a:lt1>
      <a:dk2>
        <a:srgbClr val="E20074"/>
      </a:dk2>
      <a:lt2>
        <a:srgbClr val="A4A4A4"/>
      </a:lt2>
      <a:accent1>
        <a:srgbClr val="1063AD"/>
      </a:accent1>
      <a:accent2>
        <a:srgbClr val="53BAF2"/>
      </a:accent2>
      <a:accent3>
        <a:srgbClr val="1BADA2"/>
      </a:accent3>
      <a:accent4>
        <a:srgbClr val="BFCB44"/>
      </a:accent4>
      <a:accent5>
        <a:srgbClr val="FFD329"/>
      </a:accent5>
      <a:accent6>
        <a:srgbClr val="FF9A1E"/>
      </a:accent6>
      <a:hlink>
        <a:srgbClr val="E20074"/>
      </a:hlink>
      <a:folHlink>
        <a:srgbClr val="6C6C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1551</Words>
  <Application>Microsoft Office PowerPoint</Application>
  <PresentationFormat>On-screen Show (4:3)</PresentationFormat>
  <Paragraphs>479</Paragraphs>
  <Slides>49</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Ultra</vt:lpstr>
      <vt:lpstr>Courier New</vt:lpstr>
      <vt:lpstr>JetBrains Mono</vt:lpstr>
      <vt:lpstr>Arial Narrow</vt:lpstr>
      <vt:lpstr>Wingdings</vt:lpstr>
      <vt:lpstr>Noto Sans Symbols</vt:lpstr>
      <vt:lpstr>T-Systems_MASTER_4-3_EN_20160108</vt:lpstr>
      <vt:lpstr> Angular, React        and Vue</vt:lpstr>
      <vt:lpstr>Agenda  </vt:lpstr>
      <vt:lpstr>What is Angular?</vt:lpstr>
      <vt:lpstr>Standard Web App (static)</vt:lpstr>
      <vt:lpstr>Angular Web App (SPA)</vt:lpstr>
      <vt:lpstr>SPA is really just one index.html with css and js bundles</vt:lpstr>
      <vt:lpstr>Why SPA IS awesome?</vt:lpstr>
      <vt:lpstr>Why SPA IS NOT awesome?</vt:lpstr>
      <vt:lpstr>Back to Angular: everything about SPA is also about the framework</vt:lpstr>
      <vt:lpstr>History</vt:lpstr>
      <vt:lpstr>Actual</vt:lpstr>
      <vt:lpstr>What is TypeScript?</vt:lpstr>
      <vt:lpstr>What is a CLI?</vt:lpstr>
      <vt:lpstr>To Do</vt:lpstr>
      <vt:lpstr>Dive in. How an Angular App gets loaded and started?</vt:lpstr>
      <vt:lpstr>Dive in: Modules</vt:lpstr>
      <vt:lpstr>Dive in: Components</vt:lpstr>
      <vt:lpstr>Components:</vt:lpstr>
      <vt:lpstr>PowerPoint Presentation</vt:lpstr>
      <vt:lpstr>Dive in: Services</vt:lpstr>
      <vt:lpstr>Data Binding</vt:lpstr>
      <vt:lpstr>One way and two – way binding</vt:lpstr>
      <vt:lpstr>Two way binding</vt:lpstr>
      <vt:lpstr>Directives</vt:lpstr>
      <vt:lpstr>Directives - structural directives</vt:lpstr>
      <vt:lpstr>Router</vt:lpstr>
      <vt:lpstr>Angular CLI</vt:lpstr>
      <vt:lpstr>ng generate</vt:lpstr>
      <vt:lpstr>What is REACT?</vt:lpstr>
      <vt:lpstr>Why is REACT?</vt:lpstr>
      <vt:lpstr>Find components here</vt:lpstr>
      <vt:lpstr>Simple example </vt:lpstr>
      <vt:lpstr>Rendering elements</vt:lpstr>
      <vt:lpstr>Components</vt:lpstr>
      <vt:lpstr>Props</vt:lpstr>
      <vt:lpstr>State</vt:lpstr>
      <vt:lpstr>Lifecycle</vt:lpstr>
      <vt:lpstr>Handling events </vt:lpstr>
      <vt:lpstr>More to read</vt:lpstr>
      <vt:lpstr>   Vue.JS</vt:lpstr>
      <vt:lpstr>Overview</vt:lpstr>
      <vt:lpstr>Installation</vt:lpstr>
      <vt:lpstr>Fill with the following code</vt:lpstr>
      <vt:lpstr>Open index.html in browser directly</vt:lpstr>
      <vt:lpstr>Directives</vt:lpstr>
      <vt:lpstr>Components</vt:lpstr>
      <vt:lpstr>Finish</vt:lpstr>
      <vt:lpstr>Frameworks Comparison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dc:title>
  <dc:creator>Poznyak Maxim</dc:creator>
  <cp:lastModifiedBy>Poznyak Maxim</cp:lastModifiedBy>
  <cp:revision>67</cp:revision>
  <dcterms:created xsi:type="dcterms:W3CDTF">2020-03-30T14:47:03Z</dcterms:created>
  <dcterms:modified xsi:type="dcterms:W3CDTF">2020-04-23T18:15:20Z</dcterms:modified>
</cp:coreProperties>
</file>